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0" r:id="rId3"/>
    <p:sldId id="285" r:id="rId4"/>
    <p:sldId id="258" r:id="rId5"/>
    <p:sldId id="259" r:id="rId6"/>
    <p:sldId id="308" r:id="rId7"/>
    <p:sldId id="267" r:id="rId8"/>
    <p:sldId id="286" r:id="rId9"/>
    <p:sldId id="268" r:id="rId10"/>
    <p:sldId id="292" r:id="rId11"/>
    <p:sldId id="276" r:id="rId12"/>
    <p:sldId id="277" r:id="rId13"/>
    <p:sldId id="278" r:id="rId14"/>
    <p:sldId id="323" r:id="rId15"/>
    <p:sldId id="325" r:id="rId16"/>
    <p:sldId id="328" r:id="rId17"/>
    <p:sldId id="327" r:id="rId18"/>
    <p:sldId id="288" r:id="rId19"/>
    <p:sldId id="282" r:id="rId20"/>
    <p:sldId id="295" r:id="rId21"/>
    <p:sldId id="312" r:id="rId22"/>
    <p:sldId id="313" r:id="rId24"/>
    <p:sldId id="318" r:id="rId25"/>
    <p:sldId id="317" r:id="rId26"/>
    <p:sldId id="319" r:id="rId27"/>
    <p:sldId id="290" r:id="rId28"/>
    <p:sldId id="283" r:id="rId29"/>
    <p:sldId id="296" r:id="rId30"/>
    <p:sldId id="305" r:id="rId31"/>
    <p:sldId id="329" r:id="rId32"/>
    <p:sldId id="306" r:id="rId33"/>
    <p:sldId id="307" r:id="rId34"/>
    <p:sldId id="314" r:id="rId35"/>
    <p:sldId id="315" r:id="rId36"/>
    <p:sldId id="316" r:id="rId37"/>
    <p:sldId id="291" r:id="rId38"/>
    <p:sldId id="270" r:id="rId39"/>
    <p:sldId id="297" r:id="rId40"/>
    <p:sldId id="281" r:id="rId41"/>
    <p:sldId id="303" r:id="rId42"/>
    <p:sldId id="304" r:id="rId43"/>
    <p:sldId id="302" r:id="rId44"/>
    <p:sldId id="310" r:id="rId45"/>
    <p:sldId id="320" r:id="rId46"/>
    <p:sldId id="298" r:id="rId47"/>
    <p:sldId id="263" r:id="rId48"/>
    <p:sldId id="299" r:id="rId49"/>
    <p:sldId id="321" r:id="rId50"/>
    <p:sldId id="265" r:id="rId51"/>
    <p:sldId id="266" r:id="rId5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BC3B5"/>
    <a:srgbClr val="47B6E7"/>
    <a:srgbClr val="628EE3"/>
    <a:srgbClr val="1A93C8"/>
    <a:srgbClr val="0072C6"/>
    <a:srgbClr val="9E9E9E"/>
    <a:srgbClr val="676250"/>
    <a:srgbClr val="29B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24" autoAdjust="0"/>
  </p:normalViewPr>
  <p:slideViewPr>
    <p:cSldViewPr snapToGrid="0" showGuides="1">
      <p:cViewPr>
        <p:scale>
          <a:sx n="100" d="100"/>
          <a:sy n="100" d="100"/>
        </p:scale>
        <p:origin x="-876" y="-324"/>
      </p:cViewPr>
      <p:guideLst>
        <p:guide orient="horz" pos="21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36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BAA6786-C21E-41F8-8F96-9972454BF2E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7893B4C-0299-4A9F-A4D0-EB40759A748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B87548-FCA8-4A6F-AB67-3E0C02745445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CC6D7-74E2-4FAA-BB37-85878442420C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B79B-F4FF-4ABB-82F0-1207C8C24D3E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7DB96-89F8-4015-BDF6-1508A23C5424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783F6-B3D3-4C20-880C-9950E01AF824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31146-B810-4836-9CD1-D818F8126EB1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60A88-A57E-40EB-9628-C221EC5554BF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BF8FE-5902-4D7A-854C-3C903398D62D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19A79-65B9-4AA0-A651-7C402D31E45E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70D7A-D66E-4E3B-85F4-857F6CD026B4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CD51C-A418-4A51-A8C5-BB60075DCD5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3FAF7-2878-4DBB-90E3-98303AFB5F0E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BE3E6-7B7F-4D9F-B975-CE23437D8BE0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E8CCF-0D91-44AF-9AC7-836AF51EE94C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465BE-CA6A-408E-BF88-60C0F10361B6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EDA4A-51FE-4C6E-8957-91894B0C18A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94CF1-1B1C-4B14-9220-81FDA9E236B2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14894-54F5-4F55-BFB0-A3352654B396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87284-B850-4486-A4E9-805A9C7DC37C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CA125-F937-4D44-9EF3-FE9BF0852ED8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01D6A-A469-4456-B2AA-D75502A36732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06B8E-AD48-4237-A34F-965EA8DA8CA7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6C545-8D97-4200-9FCA-14D6629BEDC6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300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  <a:endParaRPr lang="zh-CN" altLang="zh-CN" smtClean="0">
              <a:sym typeface="Calibri Light" panose="020F03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50025F6-92DB-4171-896C-D5F8B9B53330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C8BF62-45D4-4749-80A6-5E58C70BC794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/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slide" Target="slide4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2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21.png"/><Relationship Id="rId7" Type="http://schemas.openxmlformats.org/officeDocument/2006/relationships/image" Target="../media/image8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99.png"/><Relationship Id="rId12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1"/>
          <p:cNvSpPr>
            <a:spLocks noChangeArrowheads="1"/>
          </p:cNvSpPr>
          <p:nvPr/>
        </p:nvSpPr>
        <p:spPr bwMode="auto">
          <a:xfrm>
            <a:off x="1847850" y="1960563"/>
            <a:ext cx="8486775" cy="2936875"/>
          </a:xfrm>
          <a:prstGeom prst="rect">
            <a:avLst/>
          </a:prstGeom>
          <a:solidFill>
            <a:srgbClr val="67625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36950" y="2676525"/>
            <a:ext cx="5108575" cy="1570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微厦科技</a:t>
            </a:r>
            <a:endParaRPr lang="zh-CN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split orient="vert"/>
      </p:transition>
    </mc:Choice>
    <mc:Fallback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2"/>
          <p:cNvSpPr txBox="1">
            <a:spLocks noChangeArrowheads="1"/>
          </p:cNvSpPr>
          <p:nvPr/>
        </p:nvSpPr>
        <p:spPr bwMode="auto">
          <a:xfrm>
            <a:off x="7134225" y="228917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视频点播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7134225" y="2997200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在线上传、在线播放，视频清晰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流畅，不卡顿。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268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视频点播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9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778000"/>
            <a:ext cx="5592763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学习统计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1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矩形 7"/>
          <p:cNvSpPr>
            <a:spLocks noChangeArrowheads="1"/>
          </p:cNvSpPr>
          <p:nvPr/>
        </p:nvSpPr>
        <p:spPr bwMode="auto">
          <a:xfrm>
            <a:off x="458788" y="2114550"/>
            <a:ext cx="5494337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2293" name="矩形 10"/>
          <p:cNvSpPr>
            <a:spLocks noChangeArrowheads="1"/>
          </p:cNvSpPr>
          <p:nvPr/>
        </p:nvSpPr>
        <p:spPr bwMode="auto">
          <a:xfrm>
            <a:off x="6230938" y="2114550"/>
            <a:ext cx="5494337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2294" name="矩形 9"/>
          <p:cNvSpPr>
            <a:spLocks noChangeArrowheads="1"/>
          </p:cNvSpPr>
          <p:nvPr/>
        </p:nvSpPr>
        <p:spPr bwMode="auto">
          <a:xfrm>
            <a:off x="6343650" y="2228850"/>
            <a:ext cx="5257800" cy="2495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2295" name="TextBox 11"/>
          <p:cNvSpPr txBox="1">
            <a:spLocks noChangeArrowheads="1"/>
          </p:cNvSpPr>
          <p:nvPr/>
        </p:nvSpPr>
        <p:spPr bwMode="auto">
          <a:xfrm>
            <a:off x="714375" y="2173288"/>
            <a:ext cx="3524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6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学习时间统计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6" name="TextBox 13"/>
          <p:cNvSpPr txBox="1">
            <a:spLocks noChangeArrowheads="1"/>
          </p:cNvSpPr>
          <p:nvPr/>
        </p:nvSpPr>
        <p:spPr bwMode="auto">
          <a:xfrm>
            <a:off x="6667500" y="2174875"/>
            <a:ext cx="35290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在线时间统计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7" name="TextBox 12"/>
          <p:cNvSpPr txBox="1">
            <a:spLocks noChangeArrowheads="1"/>
          </p:cNvSpPr>
          <p:nvPr/>
        </p:nvSpPr>
        <p:spPr bwMode="auto">
          <a:xfrm>
            <a:off x="847725" y="3629025"/>
            <a:ext cx="3519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观看进度、视频时长、累计学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习、完成度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8" name="TextBox 20"/>
          <p:cNvSpPr txBox="1">
            <a:spLocks noChangeArrowheads="1"/>
          </p:cNvSpPr>
          <p:nvPr/>
        </p:nvSpPr>
        <p:spPr bwMode="auto">
          <a:xfrm>
            <a:off x="6762750" y="3638550"/>
            <a:ext cx="4521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日期、在线时间、浏览时间、来源、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浏览器、操作系统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视频事件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5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544638"/>
            <a:ext cx="6191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317" name="组合 12"/>
          <p:cNvGrpSpPr/>
          <p:nvPr/>
        </p:nvGrpSpPr>
        <p:grpSpPr bwMode="auto">
          <a:xfrm>
            <a:off x="698500" y="2446338"/>
            <a:ext cx="4570413" cy="1598612"/>
            <a:chOff x="7053262" y="2137289"/>
            <a:chExt cx="4570482" cy="1598058"/>
          </a:xfrm>
        </p:grpSpPr>
        <p:sp>
          <p:nvSpPr>
            <p:cNvPr id="13318" name="TextBox 7"/>
            <p:cNvSpPr txBox="1">
              <a:spLocks noChangeArrowheads="1"/>
            </p:cNvSpPr>
            <p:nvPr/>
          </p:nvSpPr>
          <p:spPr bwMode="auto">
            <a:xfrm>
              <a:off x="7089166" y="2137289"/>
              <a:ext cx="1620981" cy="523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弹出事件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19" name="TextBox 11"/>
            <p:cNvSpPr txBox="1">
              <a:spLocks noChangeArrowheads="1"/>
            </p:cNvSpPr>
            <p:nvPr/>
          </p:nvSpPr>
          <p:spPr bwMode="auto">
            <a:xfrm>
              <a:off x="7053262" y="2812017"/>
              <a:ext cx="457048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在视频中插入弹出事件，增加学习的趣味性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和互动性；提醒、知识展示、课堂提问、时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时反馈。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7397750" y="1628775"/>
            <a:ext cx="3416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答对才能继续学习！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组合 12"/>
          <p:cNvGrpSpPr/>
          <p:nvPr/>
        </p:nvGrpSpPr>
        <p:grpSpPr bwMode="auto">
          <a:xfrm>
            <a:off x="2586038" y="1933575"/>
            <a:ext cx="7019925" cy="3981450"/>
            <a:chOff x="733425" y="2013416"/>
            <a:chExt cx="7019934" cy="3980862"/>
          </a:xfrm>
        </p:grpSpPr>
        <p:pic>
          <p:nvPicPr>
            <p:cNvPr id="1434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25" y="2013416"/>
              <a:ext cx="7019934" cy="3980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917" y="3429000"/>
              <a:ext cx="3790950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33575"/>
            <a:ext cx="70199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3273425"/>
            <a:ext cx="38195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229350" y="1571625"/>
            <a:ext cx="4486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重点、难点、考点设置提醒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1211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6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33575"/>
            <a:ext cx="70199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794000"/>
            <a:ext cx="38004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知识展示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9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426325" y="1593850"/>
            <a:ext cx="269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展示相关知识点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33575"/>
            <a:ext cx="70199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57563"/>
            <a:ext cx="38004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时时反馈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3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7"/>
          <p:cNvSpPr txBox="1">
            <a:spLocks noChangeArrowheads="1"/>
          </p:cNvSpPr>
          <p:nvPr/>
        </p:nvSpPr>
        <p:spPr bwMode="auto">
          <a:xfrm>
            <a:off x="5010150" y="1641475"/>
            <a:ext cx="4581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人机互动、增加学习趣味性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9"/>
          <p:cNvSpPr>
            <a:spLocks noChangeArrowheads="1"/>
          </p:cNvSpPr>
          <p:nvPr/>
        </p:nvSpPr>
        <p:spPr bwMode="auto">
          <a:xfrm>
            <a:off x="704850" y="5002213"/>
            <a:ext cx="107346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8435" name="矩形 11"/>
          <p:cNvSpPr>
            <a:spLocks noChangeArrowheads="1"/>
          </p:cNvSpPr>
          <p:nvPr/>
        </p:nvSpPr>
        <p:spPr bwMode="auto">
          <a:xfrm rot="5400000">
            <a:off x="-1270000" y="3629025"/>
            <a:ext cx="5130800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18436" name="组合 6"/>
          <p:cNvGrpSpPr/>
          <p:nvPr/>
        </p:nvGrpSpPr>
        <p:grpSpPr bwMode="auto">
          <a:xfrm>
            <a:off x="2847975" y="1857375"/>
            <a:ext cx="6916738" cy="2646363"/>
            <a:chOff x="2847975" y="1857375"/>
            <a:chExt cx="6917197" cy="2647393"/>
          </a:xfrm>
        </p:grpSpPr>
        <p:sp>
          <p:nvSpPr>
            <p:cNvPr id="18438" name="TextBox 3"/>
            <p:cNvSpPr txBox="1">
              <a:spLocks noChangeArrowheads="1"/>
            </p:cNvSpPr>
            <p:nvPr/>
          </p:nvSpPr>
          <p:spPr bwMode="auto">
            <a:xfrm>
              <a:off x="2847975" y="1857375"/>
              <a:ext cx="2682254" cy="264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39" name="TextBox 4"/>
            <p:cNvSpPr txBox="1">
              <a:spLocks noChangeArrowheads="1"/>
            </p:cNvSpPr>
            <p:nvPr/>
          </p:nvSpPr>
          <p:spPr bwMode="auto">
            <a:xfrm>
              <a:off x="5425345" y="3156545"/>
              <a:ext cx="4339827" cy="92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在线题库系统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37" name="矩形 7"/>
          <p:cNvSpPr>
            <a:spLocks noChangeArrowheads="1"/>
          </p:cNvSpPr>
          <p:nvPr/>
        </p:nvSpPr>
        <p:spPr bwMode="auto">
          <a:xfrm>
            <a:off x="5424488" y="2720975"/>
            <a:ext cx="3840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Online question bank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2068513"/>
            <a:ext cx="241935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3" y="2944813"/>
            <a:ext cx="2419350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3" y="3805238"/>
            <a:ext cx="241935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3" y="4903788"/>
            <a:ext cx="241935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2" name="TextBox 8"/>
          <p:cNvSpPr txBox="1">
            <a:spLocks noChangeArrowheads="1"/>
          </p:cNvSpPr>
          <p:nvPr/>
        </p:nvSpPr>
        <p:spPr bwMode="auto">
          <a:xfrm>
            <a:off x="8934450" y="4391025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chemeClr val="bg1"/>
                </a:solidFill>
              </a:rPr>
              <a:t>……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9463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在线题库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Box 14"/>
          <p:cNvSpPr txBox="1">
            <a:spLocks noChangeArrowheads="1"/>
          </p:cNvSpPr>
          <p:nvPr/>
        </p:nvSpPr>
        <p:spPr bwMode="auto">
          <a:xfrm>
            <a:off x="889000" y="2687638"/>
            <a:ext cx="358933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移动学习 随时随地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6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962025"/>
            <a:ext cx="3192462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1649413"/>
            <a:ext cx="2017712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1641475"/>
            <a:ext cx="2027238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641475"/>
            <a:ext cx="2027237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633538"/>
            <a:ext cx="2016125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6" name="组合 5"/>
          <p:cNvGrpSpPr/>
          <p:nvPr/>
        </p:nvGrpSpPr>
        <p:grpSpPr bwMode="auto">
          <a:xfrm>
            <a:off x="1855788" y="1625600"/>
            <a:ext cx="2006600" cy="3892550"/>
            <a:chOff x="1419709" y="1270654"/>
            <a:chExt cx="1213553" cy="2354901"/>
          </a:xfrm>
        </p:grpSpPr>
        <p:sp>
          <p:nvSpPr>
            <p:cNvPr id="7" name="圆角矩形 6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551241" y="1411833"/>
              <a:ext cx="950489" cy="9488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矩形 261"/>
            <p:cNvSpPr>
              <a:spLocks noChangeArrowheads="1"/>
            </p:cNvSpPr>
            <p:nvPr/>
          </p:nvSpPr>
          <p:spPr bwMode="auto">
            <a:xfrm>
              <a:off x="1692374" y="1517477"/>
              <a:ext cx="670142" cy="72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章节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练习</a:t>
              </a:r>
              <a:endPara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0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242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章节试题练习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87" name="组合 10"/>
          <p:cNvGrpSpPr/>
          <p:nvPr/>
        </p:nvGrpSpPr>
        <p:grpSpPr bwMode="auto">
          <a:xfrm>
            <a:off x="6251575" y="1625600"/>
            <a:ext cx="2003425" cy="3892550"/>
            <a:chOff x="4896956" y="1270654"/>
            <a:chExt cx="1213553" cy="2354901"/>
          </a:xfrm>
        </p:grpSpPr>
        <p:sp>
          <p:nvSpPr>
            <p:cNvPr id="12" name="圆角矩形 11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028697" y="1411833"/>
              <a:ext cx="950072" cy="9488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503" name="Text Box 39"/>
            <p:cNvSpPr txBox="1">
              <a:spLocks noChangeArrowheads="1"/>
            </p:cNvSpPr>
            <p:nvPr/>
          </p:nvSpPr>
          <p:spPr bwMode="auto">
            <a:xfrm>
              <a:off x="4965258" y="2711523"/>
              <a:ext cx="1086479" cy="242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错题库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88" name="组合 14"/>
          <p:cNvGrpSpPr/>
          <p:nvPr/>
        </p:nvGrpSpPr>
        <p:grpSpPr bwMode="auto">
          <a:xfrm>
            <a:off x="8470900" y="1625600"/>
            <a:ext cx="2005013" cy="3892550"/>
            <a:chOff x="6590610" y="1270654"/>
            <a:chExt cx="1213553" cy="2354901"/>
          </a:xfrm>
        </p:grpSpPr>
        <p:sp>
          <p:nvSpPr>
            <p:cNvPr id="16" name="圆角矩形 15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722247" y="1411833"/>
              <a:ext cx="950280" cy="9488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500" name="Text Box 39"/>
            <p:cNvSpPr txBox="1">
              <a:spLocks noChangeArrowheads="1"/>
            </p:cNvSpPr>
            <p:nvPr/>
          </p:nvSpPr>
          <p:spPr bwMode="auto">
            <a:xfrm>
              <a:off x="6654147" y="2711523"/>
              <a:ext cx="1086479" cy="428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做过笔记</a:t>
              </a:r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收藏的试题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261"/>
          <p:cNvSpPr>
            <a:spLocks noChangeArrowheads="1"/>
          </p:cNvSpPr>
          <p:nvPr/>
        </p:nvSpPr>
        <p:spPr bwMode="auto">
          <a:xfrm>
            <a:off x="4465638" y="1995488"/>
            <a:ext cx="1108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61"/>
          <p:cNvSpPr>
            <a:spLocks noChangeArrowheads="1"/>
          </p:cNvSpPr>
          <p:nvPr/>
        </p:nvSpPr>
        <p:spPr bwMode="auto">
          <a:xfrm>
            <a:off x="6699250" y="2043113"/>
            <a:ext cx="1108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错题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61"/>
          <p:cNvSpPr>
            <a:spLocks noChangeArrowheads="1"/>
          </p:cNvSpPr>
          <p:nvPr/>
        </p:nvSpPr>
        <p:spPr bwMode="auto">
          <a:xfrm>
            <a:off x="8931275" y="1981200"/>
            <a:ext cx="1108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笔记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收藏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2" name="Text Box 39"/>
          <p:cNvSpPr txBox="1">
            <a:spLocks noChangeArrowheads="1"/>
          </p:cNvSpPr>
          <p:nvPr/>
        </p:nvSpPr>
        <p:spPr bwMode="auto">
          <a:xfrm>
            <a:off x="4121150" y="4003675"/>
            <a:ext cx="1797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历年真题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93" name="组合 23"/>
          <p:cNvGrpSpPr/>
          <p:nvPr/>
        </p:nvGrpSpPr>
        <p:grpSpPr bwMode="auto">
          <a:xfrm>
            <a:off x="4016375" y="1622425"/>
            <a:ext cx="2006600" cy="3890963"/>
            <a:chOff x="3156432" y="1270654"/>
            <a:chExt cx="1213553" cy="2354901"/>
          </a:xfrm>
        </p:grpSpPr>
        <p:sp>
          <p:nvSpPr>
            <p:cNvPr id="25" name="圆角矩形 24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287965" y="1411891"/>
              <a:ext cx="950489" cy="9492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0494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95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>
            <a:spLocks noChangeArrowheads="1"/>
          </p:cNvSpPr>
          <p:nvPr/>
        </p:nvSpPr>
        <p:spPr bwMode="auto">
          <a:xfrm>
            <a:off x="1552575" y="3384550"/>
            <a:ext cx="6210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在线学习云服务平台</a:t>
            </a:r>
            <a:endParaRPr lang="zh-CN" altLang="en-US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4475" y="1666875"/>
            <a:ext cx="5867400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6" name="日期占位符 1"/>
          <p:cNvSpPr>
            <a:spLocks noGrp="1"/>
          </p:cNvSpPr>
          <p:nvPr>
            <p:ph type="dt" sz="quarter" idx="10"/>
          </p:nvPr>
        </p:nvSpPr>
        <p:spPr>
          <a:xfrm>
            <a:off x="9010650" y="5956300"/>
            <a:ext cx="2743200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smtClean="0">
                <a:solidFill>
                  <a:schemeClr val="bg1"/>
                </a:solidFill>
              </a:rPr>
              <a:t>研发单位：微厦科技</a:t>
            </a:r>
            <a:endParaRPr lang="zh-CN" altLang="en-US" sz="180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1150" y="4106863"/>
            <a:ext cx="291465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矩形 9"/>
          <p:cNvSpPr>
            <a:spLocks noChangeArrowheads="1"/>
          </p:cNvSpPr>
          <p:nvPr/>
        </p:nvSpPr>
        <p:spPr bwMode="auto">
          <a:xfrm>
            <a:off x="704850" y="5002213"/>
            <a:ext cx="107346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079" name="矩形 11"/>
          <p:cNvSpPr>
            <a:spLocks noChangeArrowheads="1"/>
          </p:cNvSpPr>
          <p:nvPr/>
        </p:nvSpPr>
        <p:spPr bwMode="auto">
          <a:xfrm rot="5400000">
            <a:off x="-1270000" y="3629025"/>
            <a:ext cx="5130800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章节练习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7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311275"/>
            <a:ext cx="2897188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322513"/>
            <a:ext cx="2076450" cy="370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322513"/>
            <a:ext cx="2219325" cy="370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40"/>
          <p:cNvSpPr>
            <a:spLocks noChangeArrowheads="1"/>
          </p:cNvSpPr>
          <p:nvPr/>
        </p:nvSpPr>
        <p:spPr bwMode="auto">
          <a:xfrm rot="5400000">
            <a:off x="3193256" y="3888582"/>
            <a:ext cx="1008063" cy="15875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AutoShape 40"/>
          <p:cNvSpPr>
            <a:spLocks noChangeArrowheads="1"/>
          </p:cNvSpPr>
          <p:nvPr/>
        </p:nvSpPr>
        <p:spPr bwMode="auto">
          <a:xfrm rot="5400000">
            <a:off x="5799931" y="3888582"/>
            <a:ext cx="1008063" cy="15875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AutoShape 40"/>
          <p:cNvSpPr>
            <a:spLocks noChangeArrowheads="1"/>
          </p:cNvSpPr>
          <p:nvPr/>
        </p:nvSpPr>
        <p:spPr bwMode="auto">
          <a:xfrm rot="5400000">
            <a:off x="8309768" y="3888582"/>
            <a:ext cx="1008063" cy="15875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21514" name="矩形 1"/>
          <p:cNvSpPr>
            <a:spLocks noChangeArrowheads="1"/>
          </p:cNvSpPr>
          <p:nvPr/>
        </p:nvSpPr>
        <p:spPr bwMode="auto">
          <a:xfrm>
            <a:off x="3827463" y="1762125"/>
            <a:ext cx="6659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选择课程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&gt;&gt;&gt;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购买课程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&gt;&gt;&gt;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选择章节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&gt;&gt;&gt;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进入练习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1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2322513"/>
            <a:ext cx="2212975" cy="370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模拟考试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1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787749" y="438149"/>
            <a:ext cx="995805" cy="995805"/>
            <a:chOff x="585689" y="2920298"/>
            <a:chExt cx="1283837" cy="1283837"/>
          </a:xfrm>
          <a:solidFill>
            <a:schemeClr val="bg1"/>
          </a:solidFill>
        </p:grpSpPr>
        <p:sp>
          <p:nvSpPr>
            <p:cNvPr id="6" name="椭圆 5">
              <a:hlinkClick r:id="rId2" action="ppaction://hlinksldjump"/>
            </p:cNvPr>
            <p:cNvSpPr/>
            <p:nvPr/>
          </p:nvSpPr>
          <p:spPr>
            <a:xfrm>
              <a:off x="585689" y="2920298"/>
              <a:ext cx="1283837" cy="1283837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椭圆 4"/>
            <p:cNvSpPr/>
            <p:nvPr/>
          </p:nvSpPr>
          <p:spPr>
            <a:xfrm>
              <a:off x="773703" y="3108312"/>
              <a:ext cx="907809" cy="9078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670" tIns="26670" rIns="26670" bIns="26670" spcCol="1270" anchor="ctr"/>
            <a:lstStyle/>
            <a:p>
              <a:pPr algn="ctr" defTabSz="9334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收藏</a:t>
              </a:r>
              <a:endParaRPr lang="zh-CN" altLang="en-US" sz="2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37722" y="1433954"/>
            <a:ext cx="995805" cy="995805"/>
            <a:chOff x="585689" y="2920298"/>
            <a:chExt cx="1283837" cy="1283837"/>
          </a:xfrm>
          <a:solidFill>
            <a:schemeClr val="bg1"/>
          </a:solidFill>
        </p:grpSpPr>
        <p:sp>
          <p:nvSpPr>
            <p:cNvPr id="9" name="椭圆 8">
              <a:hlinkClick r:id="rId2" action="ppaction://hlinksldjump"/>
            </p:cNvPr>
            <p:cNvSpPr/>
            <p:nvPr/>
          </p:nvSpPr>
          <p:spPr>
            <a:xfrm>
              <a:off x="585689" y="2920298"/>
              <a:ext cx="1283837" cy="1283837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4"/>
            <p:cNvSpPr/>
            <p:nvPr/>
          </p:nvSpPr>
          <p:spPr>
            <a:xfrm>
              <a:off x="773703" y="3108312"/>
              <a:ext cx="907809" cy="9078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670" tIns="26670" rIns="26670" bIns="26670" spcCol="1270" anchor="ctr"/>
            <a:lstStyle/>
            <a:p>
              <a:pPr algn="ctr" defTabSz="9334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报错</a:t>
              </a:r>
              <a:endParaRPr lang="zh-CN" altLang="en-US" sz="2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534" name="TextBox 11"/>
          <p:cNvSpPr txBox="1">
            <a:spLocks noChangeArrowheads="1"/>
          </p:cNvSpPr>
          <p:nvPr/>
        </p:nvSpPr>
        <p:spPr bwMode="auto">
          <a:xfrm>
            <a:off x="766763" y="2798763"/>
            <a:ext cx="2646362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还原考试场景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把握命题脉络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949325"/>
            <a:ext cx="3298825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2390775"/>
            <a:ext cx="1998663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直接箭头连接符 19"/>
          <p:cNvCxnSpPr/>
          <p:nvPr/>
        </p:nvCxnSpPr>
        <p:spPr bwMode="auto">
          <a:xfrm flipV="1">
            <a:off x="7858125" y="1209675"/>
            <a:ext cx="930275" cy="1074738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 flipV="1">
            <a:off x="8039100" y="2105025"/>
            <a:ext cx="1598613" cy="179388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 bwMode="auto">
          <a:xfrm flipH="1" flipV="1">
            <a:off x="4943475" y="4167188"/>
            <a:ext cx="1323975" cy="1471612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错题回顾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1252538" y="2722563"/>
            <a:ext cx="4287837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错题、难题集中管理、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强化练习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752475"/>
            <a:ext cx="3314700" cy="584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2089150"/>
            <a:ext cx="2200275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我的笔记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5894388" y="1312863"/>
            <a:ext cx="35893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我的笔记 强化记忆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8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1073150"/>
            <a:ext cx="30226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80" y="2609850"/>
            <a:ext cx="2971800" cy="2924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等腰三角形 2"/>
          <p:cNvSpPr>
            <a:spLocks noChangeArrowheads="1"/>
          </p:cNvSpPr>
          <p:nvPr/>
        </p:nvSpPr>
        <p:spPr bwMode="auto">
          <a:xfrm rot="5400000">
            <a:off x="4838700" y="3705225"/>
            <a:ext cx="714375" cy="4413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我的收藏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3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1319213" y="2436813"/>
            <a:ext cx="42878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重点、难点、考点统一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收藏，随时随地查阅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627063"/>
            <a:ext cx="3317875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88" y="1912938"/>
            <a:ext cx="2092325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8277225" y="2952750"/>
            <a:ext cx="838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9"/>
          <p:cNvSpPr>
            <a:spLocks noChangeArrowheads="1"/>
          </p:cNvSpPr>
          <p:nvPr/>
        </p:nvSpPr>
        <p:spPr bwMode="auto">
          <a:xfrm>
            <a:off x="704850" y="5002213"/>
            <a:ext cx="107346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6627" name="矩形 11"/>
          <p:cNvSpPr>
            <a:spLocks noChangeArrowheads="1"/>
          </p:cNvSpPr>
          <p:nvPr/>
        </p:nvSpPr>
        <p:spPr bwMode="auto">
          <a:xfrm rot="5400000">
            <a:off x="-1270000" y="3629025"/>
            <a:ext cx="5130800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6628" name="组合 6"/>
          <p:cNvGrpSpPr/>
          <p:nvPr/>
        </p:nvGrpSpPr>
        <p:grpSpPr bwMode="auto">
          <a:xfrm>
            <a:off x="2847975" y="1857375"/>
            <a:ext cx="6916738" cy="2646363"/>
            <a:chOff x="2847975" y="1857375"/>
            <a:chExt cx="6917198" cy="2647393"/>
          </a:xfrm>
        </p:grpSpPr>
        <p:sp>
          <p:nvSpPr>
            <p:cNvPr id="26630" name="TextBox 3"/>
            <p:cNvSpPr txBox="1">
              <a:spLocks noChangeArrowheads="1"/>
            </p:cNvSpPr>
            <p:nvPr/>
          </p:nvSpPr>
          <p:spPr bwMode="auto">
            <a:xfrm>
              <a:off x="2847975" y="1857375"/>
              <a:ext cx="2682255" cy="264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31" name="TextBox 4"/>
            <p:cNvSpPr txBox="1">
              <a:spLocks noChangeArrowheads="1"/>
            </p:cNvSpPr>
            <p:nvPr/>
          </p:nvSpPr>
          <p:spPr bwMode="auto">
            <a:xfrm>
              <a:off x="5425345" y="3156545"/>
              <a:ext cx="4339828" cy="92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在线考试系统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629" name="矩形 7"/>
          <p:cNvSpPr>
            <a:spLocks noChangeArrowheads="1"/>
          </p:cNvSpPr>
          <p:nvPr/>
        </p:nvSpPr>
        <p:spPr bwMode="auto">
          <a:xfrm>
            <a:off x="5424488" y="2720975"/>
            <a:ext cx="3382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Online test system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20"/>
          <p:cNvGrpSpPr/>
          <p:nvPr/>
        </p:nvGrpSpPr>
        <p:grpSpPr bwMode="auto">
          <a:xfrm>
            <a:off x="1470025" y="1517650"/>
            <a:ext cx="9223375" cy="4410075"/>
            <a:chOff x="1470025" y="1422400"/>
            <a:chExt cx="9223375" cy="4410075"/>
          </a:xfrm>
        </p:grpSpPr>
        <p:grpSp>
          <p:nvGrpSpPr>
            <p:cNvPr id="27653" name="组合 18"/>
            <p:cNvGrpSpPr/>
            <p:nvPr/>
          </p:nvGrpSpPr>
          <p:grpSpPr bwMode="auto">
            <a:xfrm>
              <a:off x="1470025" y="1466850"/>
              <a:ext cx="9223375" cy="4365625"/>
              <a:chOff x="1489075" y="1466850"/>
              <a:chExt cx="9223375" cy="4365625"/>
            </a:xfrm>
          </p:grpSpPr>
          <p:sp>
            <p:nvSpPr>
              <p:cNvPr id="27655" name="Freeform 6"/>
              <p:cNvSpPr>
                <a:spLocks noEditPoints="1"/>
              </p:cNvSpPr>
              <p:nvPr/>
            </p:nvSpPr>
            <p:spPr bwMode="auto">
              <a:xfrm>
                <a:off x="8610600" y="3019425"/>
                <a:ext cx="2101850" cy="2101850"/>
              </a:xfrm>
              <a:custGeom>
                <a:avLst/>
                <a:gdLst>
                  <a:gd name="T0" fmla="*/ 2147483647 w 2801"/>
                  <a:gd name="T1" fmla="*/ 2147483647 h 2801"/>
                  <a:gd name="T2" fmla="*/ 2147483647 w 2801"/>
                  <a:gd name="T3" fmla="*/ 2147483647 h 2801"/>
                  <a:gd name="T4" fmla="*/ 2147483647 w 2801"/>
                  <a:gd name="T5" fmla="*/ 2147483647 h 2801"/>
                  <a:gd name="T6" fmla="*/ 2147483647 w 2801"/>
                  <a:gd name="T7" fmla="*/ 2147483647 h 2801"/>
                  <a:gd name="T8" fmla="*/ 2147483647 w 2801"/>
                  <a:gd name="T9" fmla="*/ 2147483647 h 2801"/>
                  <a:gd name="T10" fmla="*/ 2147483647 w 2801"/>
                  <a:gd name="T11" fmla="*/ 2147483647 h 2801"/>
                  <a:gd name="T12" fmla="*/ 2147483647 w 2801"/>
                  <a:gd name="T13" fmla="*/ 2147483647 h 2801"/>
                  <a:gd name="T14" fmla="*/ 2147483647 w 2801"/>
                  <a:gd name="T15" fmla="*/ 2147483647 h 2801"/>
                  <a:gd name="T16" fmla="*/ 2147483647 w 2801"/>
                  <a:gd name="T17" fmla="*/ 2147483647 h 2801"/>
                  <a:gd name="T18" fmla="*/ 2147483647 w 2801"/>
                  <a:gd name="T19" fmla="*/ 2147483647 h 2801"/>
                  <a:gd name="T20" fmla="*/ 2147483647 w 2801"/>
                  <a:gd name="T21" fmla="*/ 2147483647 h 2801"/>
                  <a:gd name="T22" fmla="*/ 2147483647 w 2801"/>
                  <a:gd name="T23" fmla="*/ 2147483647 h 2801"/>
                  <a:gd name="T24" fmla="*/ 2147483647 w 2801"/>
                  <a:gd name="T25" fmla="*/ 2147483647 h 2801"/>
                  <a:gd name="T26" fmla="*/ 2147483647 w 2801"/>
                  <a:gd name="T27" fmla="*/ 2147483647 h 2801"/>
                  <a:gd name="T28" fmla="*/ 2147483647 w 2801"/>
                  <a:gd name="T29" fmla="*/ 0 h 2801"/>
                  <a:gd name="T30" fmla="*/ 2147483647 w 2801"/>
                  <a:gd name="T31" fmla="*/ 2147483647 h 2801"/>
                  <a:gd name="T32" fmla="*/ 2147483647 w 2801"/>
                  <a:gd name="T33" fmla="*/ 2147483647 h 2801"/>
                  <a:gd name="T34" fmla="*/ 2147483647 w 2801"/>
                  <a:gd name="T35" fmla="*/ 2147483647 h 2801"/>
                  <a:gd name="T36" fmla="*/ 2147483647 w 2801"/>
                  <a:gd name="T37" fmla="*/ 2147483647 h 2801"/>
                  <a:gd name="T38" fmla="*/ 2147483647 w 2801"/>
                  <a:gd name="T39" fmla="*/ 2147483647 h 2801"/>
                  <a:gd name="T40" fmla="*/ 2147483647 w 2801"/>
                  <a:gd name="T41" fmla="*/ 2147483647 h 2801"/>
                  <a:gd name="T42" fmla="*/ 2147483647 w 2801"/>
                  <a:gd name="T43" fmla="*/ 2147483647 h 2801"/>
                  <a:gd name="T44" fmla="*/ 2147483647 w 2801"/>
                  <a:gd name="T45" fmla="*/ 2147483647 h 2801"/>
                  <a:gd name="T46" fmla="*/ 2147483647 w 2801"/>
                  <a:gd name="T47" fmla="*/ 2147483647 h 2801"/>
                  <a:gd name="T48" fmla="*/ 2147483647 w 2801"/>
                  <a:gd name="T49" fmla="*/ 2147483647 h 2801"/>
                  <a:gd name="T50" fmla="*/ 2147483647 w 2801"/>
                  <a:gd name="T51" fmla="*/ 2147483647 h 2801"/>
                  <a:gd name="T52" fmla="*/ 2147483647 w 2801"/>
                  <a:gd name="T53" fmla="*/ 2147483647 h 2801"/>
                  <a:gd name="T54" fmla="*/ 0 w 2801"/>
                  <a:gd name="T55" fmla="*/ 2147483647 h 2801"/>
                  <a:gd name="T56" fmla="*/ 2147483647 w 2801"/>
                  <a:gd name="T57" fmla="*/ 2147483647 h 2801"/>
                  <a:gd name="T58" fmla="*/ 2147483647 w 2801"/>
                  <a:gd name="T59" fmla="*/ 2147483647 h 2801"/>
                  <a:gd name="T60" fmla="*/ 2147483647 w 2801"/>
                  <a:gd name="T61" fmla="*/ 2147483647 h 2801"/>
                  <a:gd name="T62" fmla="*/ 2147483647 w 2801"/>
                  <a:gd name="T63" fmla="*/ 2147483647 h 2801"/>
                  <a:gd name="T64" fmla="*/ 2147483647 w 2801"/>
                  <a:gd name="T65" fmla="*/ 2147483647 h 2801"/>
                  <a:gd name="T66" fmla="*/ 2147483647 w 2801"/>
                  <a:gd name="T67" fmla="*/ 2147483647 h 2801"/>
                  <a:gd name="T68" fmla="*/ 2147483647 w 2801"/>
                  <a:gd name="T69" fmla="*/ 2147483647 h 2801"/>
                  <a:gd name="T70" fmla="*/ 2147483647 w 2801"/>
                  <a:gd name="T71" fmla="*/ 2147483647 h 2801"/>
                  <a:gd name="T72" fmla="*/ 2147483647 w 2801"/>
                  <a:gd name="T73" fmla="*/ 2147483647 h 2801"/>
                  <a:gd name="T74" fmla="*/ 2147483647 w 2801"/>
                  <a:gd name="T75" fmla="*/ 2147483647 h 2801"/>
                  <a:gd name="T76" fmla="*/ 2147483647 w 2801"/>
                  <a:gd name="T77" fmla="*/ 2147483647 h 2801"/>
                  <a:gd name="T78" fmla="*/ 2147483647 w 2801"/>
                  <a:gd name="T79" fmla="*/ 2147483647 h 2801"/>
                  <a:gd name="T80" fmla="*/ 2147483647 w 2801"/>
                  <a:gd name="T81" fmla="*/ 2147483647 h 2801"/>
                  <a:gd name="T82" fmla="*/ 2147483647 w 2801"/>
                  <a:gd name="T83" fmla="*/ 2147483647 h 2801"/>
                  <a:gd name="T84" fmla="*/ 2147483647 w 2801"/>
                  <a:gd name="T85" fmla="*/ 2147483647 h 2801"/>
                  <a:gd name="T86" fmla="*/ 2147483647 w 2801"/>
                  <a:gd name="T87" fmla="*/ 2147483647 h 2801"/>
                  <a:gd name="T88" fmla="*/ 2147483647 w 2801"/>
                  <a:gd name="T89" fmla="*/ 2147483647 h 2801"/>
                  <a:gd name="T90" fmla="*/ 2147483647 w 2801"/>
                  <a:gd name="T91" fmla="*/ 2147483647 h 2801"/>
                  <a:gd name="T92" fmla="*/ 2147483647 w 2801"/>
                  <a:gd name="T93" fmla="*/ 2147483647 h 2801"/>
                  <a:gd name="T94" fmla="*/ 2147483647 w 2801"/>
                  <a:gd name="T95" fmla="*/ 2147483647 h 2801"/>
                  <a:gd name="T96" fmla="*/ 2147483647 w 2801"/>
                  <a:gd name="T97" fmla="*/ 2147483647 h 2801"/>
                  <a:gd name="T98" fmla="*/ 2147483647 w 2801"/>
                  <a:gd name="T99" fmla="*/ 2147483647 h 2801"/>
                  <a:gd name="T100" fmla="*/ 2147483647 w 2801"/>
                  <a:gd name="T101" fmla="*/ 2147483647 h 2801"/>
                  <a:gd name="T102" fmla="*/ 2147483647 w 2801"/>
                  <a:gd name="T103" fmla="*/ 2147483647 h 2801"/>
                  <a:gd name="T104" fmla="*/ 2147483647 w 2801"/>
                  <a:gd name="T105" fmla="*/ 2147483647 h 2801"/>
                  <a:gd name="T106" fmla="*/ 2147483647 w 2801"/>
                  <a:gd name="T107" fmla="*/ 2147483647 h 2801"/>
                  <a:gd name="T108" fmla="*/ 2147483647 w 2801"/>
                  <a:gd name="T109" fmla="*/ 2147483647 h 2801"/>
                  <a:gd name="T110" fmla="*/ 2147483647 w 2801"/>
                  <a:gd name="T111" fmla="*/ 2147483647 h 2801"/>
                  <a:gd name="T112" fmla="*/ 2147483647 w 2801"/>
                  <a:gd name="T113" fmla="*/ 2147483647 h 2801"/>
                  <a:gd name="T114" fmla="*/ 2147483647 w 2801"/>
                  <a:gd name="T115" fmla="*/ 2147483647 h 2801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2801" h="2801">
                    <a:moveTo>
                      <a:pt x="2795" y="1534"/>
                    </a:moveTo>
                    <a:cubicBezTo>
                      <a:pt x="2799" y="1490"/>
                      <a:pt x="2801" y="1446"/>
                      <a:pt x="2801" y="1401"/>
                    </a:cubicBezTo>
                    <a:cubicBezTo>
                      <a:pt x="2801" y="1356"/>
                      <a:pt x="2799" y="1311"/>
                      <a:pt x="2795" y="1268"/>
                    </a:cubicBezTo>
                    <a:lnTo>
                      <a:pt x="2509" y="1237"/>
                    </a:lnTo>
                    <a:cubicBezTo>
                      <a:pt x="2497" y="1151"/>
                      <a:pt x="2474" y="1067"/>
                      <a:pt x="2443" y="988"/>
                    </a:cubicBezTo>
                    <a:lnTo>
                      <a:pt x="2675" y="819"/>
                    </a:lnTo>
                    <a:cubicBezTo>
                      <a:pt x="2638" y="738"/>
                      <a:pt x="2593" y="660"/>
                      <a:pt x="2542" y="588"/>
                    </a:cubicBezTo>
                    <a:lnTo>
                      <a:pt x="2279" y="705"/>
                    </a:lnTo>
                    <a:cubicBezTo>
                      <a:pt x="2225" y="638"/>
                      <a:pt x="2164" y="576"/>
                      <a:pt x="2097" y="523"/>
                    </a:cubicBezTo>
                    <a:lnTo>
                      <a:pt x="2213" y="260"/>
                    </a:lnTo>
                    <a:cubicBezTo>
                      <a:pt x="2141" y="209"/>
                      <a:pt x="2064" y="164"/>
                      <a:pt x="1983" y="127"/>
                    </a:cubicBezTo>
                    <a:lnTo>
                      <a:pt x="1814" y="359"/>
                    </a:lnTo>
                    <a:cubicBezTo>
                      <a:pt x="1735" y="328"/>
                      <a:pt x="1651" y="305"/>
                      <a:pt x="1564" y="292"/>
                    </a:cubicBezTo>
                    <a:lnTo>
                      <a:pt x="1534" y="7"/>
                    </a:lnTo>
                    <a:cubicBezTo>
                      <a:pt x="1490" y="3"/>
                      <a:pt x="1446" y="0"/>
                      <a:pt x="1401" y="0"/>
                    </a:cubicBezTo>
                    <a:cubicBezTo>
                      <a:pt x="1356" y="0"/>
                      <a:pt x="1311" y="3"/>
                      <a:pt x="1268" y="7"/>
                    </a:cubicBezTo>
                    <a:lnTo>
                      <a:pt x="1238" y="292"/>
                    </a:lnTo>
                    <a:cubicBezTo>
                      <a:pt x="1151" y="305"/>
                      <a:pt x="1067" y="328"/>
                      <a:pt x="988" y="359"/>
                    </a:cubicBezTo>
                    <a:lnTo>
                      <a:pt x="819" y="127"/>
                    </a:lnTo>
                    <a:cubicBezTo>
                      <a:pt x="738" y="164"/>
                      <a:pt x="660" y="209"/>
                      <a:pt x="588" y="260"/>
                    </a:cubicBezTo>
                    <a:lnTo>
                      <a:pt x="705" y="523"/>
                    </a:lnTo>
                    <a:cubicBezTo>
                      <a:pt x="638" y="576"/>
                      <a:pt x="576" y="638"/>
                      <a:pt x="523" y="705"/>
                    </a:cubicBezTo>
                    <a:lnTo>
                      <a:pt x="260" y="588"/>
                    </a:lnTo>
                    <a:cubicBezTo>
                      <a:pt x="209" y="660"/>
                      <a:pt x="164" y="738"/>
                      <a:pt x="127" y="819"/>
                    </a:cubicBezTo>
                    <a:lnTo>
                      <a:pt x="359" y="988"/>
                    </a:lnTo>
                    <a:cubicBezTo>
                      <a:pt x="328" y="1067"/>
                      <a:pt x="305" y="1151"/>
                      <a:pt x="292" y="1237"/>
                    </a:cubicBezTo>
                    <a:lnTo>
                      <a:pt x="7" y="1268"/>
                    </a:lnTo>
                    <a:cubicBezTo>
                      <a:pt x="3" y="1311"/>
                      <a:pt x="0" y="1356"/>
                      <a:pt x="0" y="1401"/>
                    </a:cubicBezTo>
                    <a:cubicBezTo>
                      <a:pt x="0" y="1446"/>
                      <a:pt x="3" y="1490"/>
                      <a:pt x="7" y="1534"/>
                    </a:cubicBezTo>
                    <a:lnTo>
                      <a:pt x="292" y="1564"/>
                    </a:lnTo>
                    <a:cubicBezTo>
                      <a:pt x="305" y="1651"/>
                      <a:pt x="328" y="1735"/>
                      <a:pt x="359" y="1814"/>
                    </a:cubicBezTo>
                    <a:lnTo>
                      <a:pt x="127" y="1983"/>
                    </a:lnTo>
                    <a:cubicBezTo>
                      <a:pt x="164" y="2064"/>
                      <a:pt x="209" y="2141"/>
                      <a:pt x="260" y="2213"/>
                    </a:cubicBezTo>
                    <a:lnTo>
                      <a:pt x="523" y="2097"/>
                    </a:lnTo>
                    <a:cubicBezTo>
                      <a:pt x="576" y="2164"/>
                      <a:pt x="638" y="2226"/>
                      <a:pt x="705" y="2279"/>
                    </a:cubicBezTo>
                    <a:lnTo>
                      <a:pt x="588" y="2542"/>
                    </a:lnTo>
                    <a:cubicBezTo>
                      <a:pt x="660" y="2593"/>
                      <a:pt x="738" y="2638"/>
                      <a:pt x="819" y="2675"/>
                    </a:cubicBezTo>
                    <a:lnTo>
                      <a:pt x="988" y="2443"/>
                    </a:lnTo>
                    <a:cubicBezTo>
                      <a:pt x="1067" y="2474"/>
                      <a:pt x="1151" y="2497"/>
                      <a:pt x="1238" y="2509"/>
                    </a:cubicBezTo>
                    <a:lnTo>
                      <a:pt x="1268" y="2795"/>
                    </a:lnTo>
                    <a:cubicBezTo>
                      <a:pt x="1311" y="2799"/>
                      <a:pt x="1356" y="2801"/>
                      <a:pt x="1401" y="2801"/>
                    </a:cubicBezTo>
                    <a:cubicBezTo>
                      <a:pt x="1446" y="2801"/>
                      <a:pt x="1490" y="2799"/>
                      <a:pt x="1534" y="2795"/>
                    </a:cubicBezTo>
                    <a:lnTo>
                      <a:pt x="1564" y="2509"/>
                    </a:lnTo>
                    <a:cubicBezTo>
                      <a:pt x="1651" y="2497"/>
                      <a:pt x="1735" y="2474"/>
                      <a:pt x="1814" y="2443"/>
                    </a:cubicBezTo>
                    <a:lnTo>
                      <a:pt x="1983" y="2675"/>
                    </a:lnTo>
                    <a:cubicBezTo>
                      <a:pt x="2064" y="2638"/>
                      <a:pt x="2141" y="2593"/>
                      <a:pt x="2214" y="2542"/>
                    </a:cubicBezTo>
                    <a:lnTo>
                      <a:pt x="2097" y="2279"/>
                    </a:lnTo>
                    <a:cubicBezTo>
                      <a:pt x="2164" y="2225"/>
                      <a:pt x="2226" y="2164"/>
                      <a:pt x="2279" y="2097"/>
                    </a:cubicBezTo>
                    <a:lnTo>
                      <a:pt x="2542" y="2213"/>
                    </a:lnTo>
                    <a:cubicBezTo>
                      <a:pt x="2593" y="2141"/>
                      <a:pt x="2638" y="2064"/>
                      <a:pt x="2675" y="1983"/>
                    </a:cubicBezTo>
                    <a:lnTo>
                      <a:pt x="2443" y="1814"/>
                    </a:lnTo>
                    <a:cubicBezTo>
                      <a:pt x="2474" y="1735"/>
                      <a:pt x="2497" y="1651"/>
                      <a:pt x="2509" y="1564"/>
                    </a:cubicBezTo>
                    <a:lnTo>
                      <a:pt x="2795" y="1534"/>
                    </a:lnTo>
                    <a:close/>
                    <a:moveTo>
                      <a:pt x="1401" y="488"/>
                    </a:moveTo>
                    <a:cubicBezTo>
                      <a:pt x="1905" y="488"/>
                      <a:pt x="2313" y="897"/>
                      <a:pt x="2313" y="1401"/>
                    </a:cubicBezTo>
                    <a:cubicBezTo>
                      <a:pt x="2313" y="1905"/>
                      <a:pt x="1905" y="2313"/>
                      <a:pt x="1401" y="2313"/>
                    </a:cubicBezTo>
                    <a:cubicBezTo>
                      <a:pt x="897" y="2313"/>
                      <a:pt x="488" y="1905"/>
                      <a:pt x="488" y="1401"/>
                    </a:cubicBezTo>
                    <a:cubicBezTo>
                      <a:pt x="488" y="897"/>
                      <a:pt x="897" y="488"/>
                      <a:pt x="1401" y="488"/>
                    </a:cubicBezTo>
                    <a:close/>
                  </a:path>
                </a:pathLst>
              </a:custGeom>
              <a:solidFill>
                <a:srgbClr val="2BC3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6" name="Freeform 8"/>
              <p:cNvSpPr>
                <a:spLocks noEditPoints="1"/>
              </p:cNvSpPr>
              <p:nvPr/>
            </p:nvSpPr>
            <p:spPr bwMode="auto">
              <a:xfrm>
                <a:off x="1489075" y="1989138"/>
                <a:ext cx="2493963" cy="2493962"/>
              </a:xfrm>
              <a:custGeom>
                <a:avLst/>
                <a:gdLst>
                  <a:gd name="T0" fmla="*/ 2147483647 w 3322"/>
                  <a:gd name="T1" fmla="*/ 2147483647 h 3322"/>
                  <a:gd name="T2" fmla="*/ 2147483647 w 3322"/>
                  <a:gd name="T3" fmla="*/ 2147483647 h 3322"/>
                  <a:gd name="T4" fmla="*/ 2147483647 w 3322"/>
                  <a:gd name="T5" fmla="*/ 2147483647 h 3322"/>
                  <a:gd name="T6" fmla="*/ 2147483647 w 3322"/>
                  <a:gd name="T7" fmla="*/ 2147483647 h 3322"/>
                  <a:gd name="T8" fmla="*/ 2147483647 w 3322"/>
                  <a:gd name="T9" fmla="*/ 2147483647 h 3322"/>
                  <a:gd name="T10" fmla="*/ 2147483647 w 3322"/>
                  <a:gd name="T11" fmla="*/ 2147483647 h 3322"/>
                  <a:gd name="T12" fmla="*/ 2147483647 w 3322"/>
                  <a:gd name="T13" fmla="*/ 2147483647 h 3322"/>
                  <a:gd name="T14" fmla="*/ 2147483647 w 3322"/>
                  <a:gd name="T15" fmla="*/ 2147483647 h 3322"/>
                  <a:gd name="T16" fmla="*/ 2147483647 w 3322"/>
                  <a:gd name="T17" fmla="*/ 2147483647 h 3322"/>
                  <a:gd name="T18" fmla="*/ 2147483647 w 3322"/>
                  <a:gd name="T19" fmla="*/ 2147483647 h 3322"/>
                  <a:gd name="T20" fmla="*/ 2147483647 w 3322"/>
                  <a:gd name="T21" fmla="*/ 2147483647 h 3322"/>
                  <a:gd name="T22" fmla="*/ 2147483647 w 3322"/>
                  <a:gd name="T23" fmla="*/ 2147483647 h 3322"/>
                  <a:gd name="T24" fmla="*/ 2147483647 w 3322"/>
                  <a:gd name="T25" fmla="*/ 2147483647 h 3322"/>
                  <a:gd name="T26" fmla="*/ 2147483647 w 3322"/>
                  <a:gd name="T27" fmla="*/ 2147483647 h 3322"/>
                  <a:gd name="T28" fmla="*/ 2147483647 w 3322"/>
                  <a:gd name="T29" fmla="*/ 0 h 3322"/>
                  <a:gd name="T30" fmla="*/ 2147483647 w 3322"/>
                  <a:gd name="T31" fmla="*/ 2147483647 h 3322"/>
                  <a:gd name="T32" fmla="*/ 2147483647 w 3322"/>
                  <a:gd name="T33" fmla="*/ 2147483647 h 3322"/>
                  <a:gd name="T34" fmla="*/ 2147483647 w 3322"/>
                  <a:gd name="T35" fmla="*/ 2147483647 h 3322"/>
                  <a:gd name="T36" fmla="*/ 2147483647 w 3322"/>
                  <a:gd name="T37" fmla="*/ 2147483647 h 3322"/>
                  <a:gd name="T38" fmla="*/ 2147483647 w 3322"/>
                  <a:gd name="T39" fmla="*/ 2147483647 h 3322"/>
                  <a:gd name="T40" fmla="*/ 2147483647 w 3322"/>
                  <a:gd name="T41" fmla="*/ 2147483647 h 3322"/>
                  <a:gd name="T42" fmla="*/ 2147483647 w 3322"/>
                  <a:gd name="T43" fmla="*/ 2147483647 h 3322"/>
                  <a:gd name="T44" fmla="*/ 2147483647 w 3322"/>
                  <a:gd name="T45" fmla="*/ 2147483647 h 3322"/>
                  <a:gd name="T46" fmla="*/ 2147483647 w 3322"/>
                  <a:gd name="T47" fmla="*/ 2147483647 h 3322"/>
                  <a:gd name="T48" fmla="*/ 2147483647 w 3322"/>
                  <a:gd name="T49" fmla="*/ 2147483647 h 3322"/>
                  <a:gd name="T50" fmla="*/ 2147483647 w 3322"/>
                  <a:gd name="T51" fmla="*/ 2147483647 h 3322"/>
                  <a:gd name="T52" fmla="*/ 2147483647 w 3322"/>
                  <a:gd name="T53" fmla="*/ 2147483647 h 3322"/>
                  <a:gd name="T54" fmla="*/ 0 w 3322"/>
                  <a:gd name="T55" fmla="*/ 2147483647 h 3322"/>
                  <a:gd name="T56" fmla="*/ 2147483647 w 3322"/>
                  <a:gd name="T57" fmla="*/ 2147483647 h 3322"/>
                  <a:gd name="T58" fmla="*/ 2147483647 w 3322"/>
                  <a:gd name="T59" fmla="*/ 2147483647 h 3322"/>
                  <a:gd name="T60" fmla="*/ 2147483647 w 3322"/>
                  <a:gd name="T61" fmla="*/ 2147483647 h 3322"/>
                  <a:gd name="T62" fmla="*/ 2147483647 w 3322"/>
                  <a:gd name="T63" fmla="*/ 2147483647 h 3322"/>
                  <a:gd name="T64" fmla="*/ 2147483647 w 3322"/>
                  <a:gd name="T65" fmla="*/ 2147483647 h 3322"/>
                  <a:gd name="T66" fmla="*/ 2147483647 w 3322"/>
                  <a:gd name="T67" fmla="*/ 2147483647 h 3322"/>
                  <a:gd name="T68" fmla="*/ 2147483647 w 3322"/>
                  <a:gd name="T69" fmla="*/ 2147483647 h 3322"/>
                  <a:gd name="T70" fmla="*/ 2147483647 w 3322"/>
                  <a:gd name="T71" fmla="*/ 2147483647 h 3322"/>
                  <a:gd name="T72" fmla="*/ 2147483647 w 3322"/>
                  <a:gd name="T73" fmla="*/ 2147483647 h 3322"/>
                  <a:gd name="T74" fmla="*/ 2147483647 w 3322"/>
                  <a:gd name="T75" fmla="*/ 2147483647 h 3322"/>
                  <a:gd name="T76" fmla="*/ 2147483647 w 3322"/>
                  <a:gd name="T77" fmla="*/ 2147483647 h 3322"/>
                  <a:gd name="T78" fmla="*/ 2147483647 w 3322"/>
                  <a:gd name="T79" fmla="*/ 2147483647 h 3322"/>
                  <a:gd name="T80" fmla="*/ 2147483647 w 3322"/>
                  <a:gd name="T81" fmla="*/ 2147483647 h 3322"/>
                  <a:gd name="T82" fmla="*/ 2147483647 w 3322"/>
                  <a:gd name="T83" fmla="*/ 2147483647 h 3322"/>
                  <a:gd name="T84" fmla="*/ 2147483647 w 3322"/>
                  <a:gd name="T85" fmla="*/ 2147483647 h 3322"/>
                  <a:gd name="T86" fmla="*/ 2147483647 w 3322"/>
                  <a:gd name="T87" fmla="*/ 2147483647 h 3322"/>
                  <a:gd name="T88" fmla="*/ 2147483647 w 3322"/>
                  <a:gd name="T89" fmla="*/ 2147483647 h 3322"/>
                  <a:gd name="T90" fmla="*/ 2147483647 w 3322"/>
                  <a:gd name="T91" fmla="*/ 2147483647 h 3322"/>
                  <a:gd name="T92" fmla="*/ 2147483647 w 3322"/>
                  <a:gd name="T93" fmla="*/ 2147483647 h 3322"/>
                  <a:gd name="T94" fmla="*/ 2147483647 w 3322"/>
                  <a:gd name="T95" fmla="*/ 2147483647 h 3322"/>
                  <a:gd name="T96" fmla="*/ 2147483647 w 3322"/>
                  <a:gd name="T97" fmla="*/ 2147483647 h 3322"/>
                  <a:gd name="T98" fmla="*/ 2147483647 w 3322"/>
                  <a:gd name="T99" fmla="*/ 2147483647 h 3322"/>
                  <a:gd name="T100" fmla="*/ 2147483647 w 3322"/>
                  <a:gd name="T101" fmla="*/ 2147483647 h 3322"/>
                  <a:gd name="T102" fmla="*/ 2147483647 w 3322"/>
                  <a:gd name="T103" fmla="*/ 2147483647 h 3322"/>
                  <a:gd name="T104" fmla="*/ 2147483647 w 3322"/>
                  <a:gd name="T105" fmla="*/ 2147483647 h 3322"/>
                  <a:gd name="T106" fmla="*/ 2147483647 w 3322"/>
                  <a:gd name="T107" fmla="*/ 2147483647 h 3322"/>
                  <a:gd name="T108" fmla="*/ 2147483647 w 3322"/>
                  <a:gd name="T109" fmla="*/ 2147483647 h 3322"/>
                  <a:gd name="T110" fmla="*/ 2147483647 w 3322"/>
                  <a:gd name="T111" fmla="*/ 2147483647 h 3322"/>
                  <a:gd name="T112" fmla="*/ 2147483647 w 3322"/>
                  <a:gd name="T113" fmla="*/ 2147483647 h 3322"/>
                  <a:gd name="T114" fmla="*/ 2147483647 w 3322"/>
                  <a:gd name="T115" fmla="*/ 2147483647 h 332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322" h="3322">
                    <a:moveTo>
                      <a:pt x="3314" y="1819"/>
                    </a:moveTo>
                    <a:cubicBezTo>
                      <a:pt x="3319" y="1767"/>
                      <a:pt x="3322" y="1714"/>
                      <a:pt x="3322" y="1661"/>
                    </a:cubicBezTo>
                    <a:cubicBezTo>
                      <a:pt x="3322" y="1608"/>
                      <a:pt x="3319" y="1555"/>
                      <a:pt x="3314" y="1503"/>
                    </a:cubicBezTo>
                    <a:lnTo>
                      <a:pt x="2976" y="1467"/>
                    </a:lnTo>
                    <a:cubicBezTo>
                      <a:pt x="2961" y="1364"/>
                      <a:pt x="2934" y="1265"/>
                      <a:pt x="2897" y="1171"/>
                    </a:cubicBezTo>
                    <a:lnTo>
                      <a:pt x="3172" y="971"/>
                    </a:lnTo>
                    <a:cubicBezTo>
                      <a:pt x="3128" y="874"/>
                      <a:pt x="3075" y="783"/>
                      <a:pt x="3014" y="697"/>
                    </a:cubicBezTo>
                    <a:lnTo>
                      <a:pt x="2703" y="836"/>
                    </a:lnTo>
                    <a:cubicBezTo>
                      <a:pt x="2639" y="756"/>
                      <a:pt x="2566" y="683"/>
                      <a:pt x="2486" y="619"/>
                    </a:cubicBezTo>
                    <a:lnTo>
                      <a:pt x="2625" y="308"/>
                    </a:lnTo>
                    <a:cubicBezTo>
                      <a:pt x="2539" y="247"/>
                      <a:pt x="2448" y="194"/>
                      <a:pt x="2351" y="150"/>
                    </a:cubicBezTo>
                    <a:lnTo>
                      <a:pt x="2151" y="425"/>
                    </a:lnTo>
                    <a:cubicBezTo>
                      <a:pt x="2057" y="388"/>
                      <a:pt x="1958" y="361"/>
                      <a:pt x="1855" y="346"/>
                    </a:cubicBezTo>
                    <a:lnTo>
                      <a:pt x="1819" y="8"/>
                    </a:lnTo>
                    <a:cubicBezTo>
                      <a:pt x="1767" y="3"/>
                      <a:pt x="1714" y="0"/>
                      <a:pt x="1661" y="0"/>
                    </a:cubicBezTo>
                    <a:cubicBezTo>
                      <a:pt x="1608" y="0"/>
                      <a:pt x="1555" y="3"/>
                      <a:pt x="1503" y="8"/>
                    </a:cubicBezTo>
                    <a:lnTo>
                      <a:pt x="1467" y="346"/>
                    </a:lnTo>
                    <a:cubicBezTo>
                      <a:pt x="1364" y="361"/>
                      <a:pt x="1265" y="388"/>
                      <a:pt x="1171" y="425"/>
                    </a:cubicBezTo>
                    <a:lnTo>
                      <a:pt x="971" y="150"/>
                    </a:lnTo>
                    <a:cubicBezTo>
                      <a:pt x="874" y="194"/>
                      <a:pt x="783" y="247"/>
                      <a:pt x="697" y="308"/>
                    </a:cubicBezTo>
                    <a:lnTo>
                      <a:pt x="836" y="619"/>
                    </a:lnTo>
                    <a:cubicBezTo>
                      <a:pt x="756" y="683"/>
                      <a:pt x="683" y="756"/>
                      <a:pt x="619" y="836"/>
                    </a:cubicBezTo>
                    <a:lnTo>
                      <a:pt x="308" y="697"/>
                    </a:lnTo>
                    <a:cubicBezTo>
                      <a:pt x="247" y="783"/>
                      <a:pt x="194" y="874"/>
                      <a:pt x="150" y="971"/>
                    </a:cubicBezTo>
                    <a:lnTo>
                      <a:pt x="425" y="1171"/>
                    </a:lnTo>
                    <a:cubicBezTo>
                      <a:pt x="388" y="1265"/>
                      <a:pt x="361" y="1364"/>
                      <a:pt x="346" y="1467"/>
                    </a:cubicBezTo>
                    <a:lnTo>
                      <a:pt x="8" y="1503"/>
                    </a:lnTo>
                    <a:cubicBezTo>
                      <a:pt x="3" y="1555"/>
                      <a:pt x="0" y="1608"/>
                      <a:pt x="0" y="1661"/>
                    </a:cubicBezTo>
                    <a:cubicBezTo>
                      <a:pt x="0" y="1714"/>
                      <a:pt x="3" y="1767"/>
                      <a:pt x="8" y="1819"/>
                    </a:cubicBezTo>
                    <a:lnTo>
                      <a:pt x="346" y="1855"/>
                    </a:lnTo>
                    <a:cubicBezTo>
                      <a:pt x="361" y="1958"/>
                      <a:pt x="388" y="2057"/>
                      <a:pt x="425" y="2151"/>
                    </a:cubicBezTo>
                    <a:lnTo>
                      <a:pt x="150" y="2351"/>
                    </a:lnTo>
                    <a:cubicBezTo>
                      <a:pt x="194" y="2448"/>
                      <a:pt x="247" y="2539"/>
                      <a:pt x="308" y="2625"/>
                    </a:cubicBezTo>
                    <a:lnTo>
                      <a:pt x="619" y="2486"/>
                    </a:lnTo>
                    <a:cubicBezTo>
                      <a:pt x="683" y="2566"/>
                      <a:pt x="756" y="2639"/>
                      <a:pt x="836" y="2703"/>
                    </a:cubicBezTo>
                    <a:lnTo>
                      <a:pt x="697" y="3014"/>
                    </a:lnTo>
                    <a:cubicBezTo>
                      <a:pt x="783" y="3075"/>
                      <a:pt x="874" y="3128"/>
                      <a:pt x="971" y="3172"/>
                    </a:cubicBezTo>
                    <a:lnTo>
                      <a:pt x="1171" y="2897"/>
                    </a:lnTo>
                    <a:cubicBezTo>
                      <a:pt x="1265" y="2934"/>
                      <a:pt x="1364" y="2961"/>
                      <a:pt x="1467" y="2976"/>
                    </a:cubicBezTo>
                    <a:lnTo>
                      <a:pt x="1503" y="3314"/>
                    </a:lnTo>
                    <a:cubicBezTo>
                      <a:pt x="1555" y="3319"/>
                      <a:pt x="1608" y="3322"/>
                      <a:pt x="1661" y="3322"/>
                    </a:cubicBezTo>
                    <a:cubicBezTo>
                      <a:pt x="1714" y="3322"/>
                      <a:pt x="1767" y="3319"/>
                      <a:pt x="1819" y="3314"/>
                    </a:cubicBezTo>
                    <a:lnTo>
                      <a:pt x="1855" y="2976"/>
                    </a:lnTo>
                    <a:cubicBezTo>
                      <a:pt x="1958" y="2961"/>
                      <a:pt x="2057" y="2934"/>
                      <a:pt x="2151" y="2897"/>
                    </a:cubicBezTo>
                    <a:lnTo>
                      <a:pt x="2351" y="3172"/>
                    </a:lnTo>
                    <a:cubicBezTo>
                      <a:pt x="2448" y="3128"/>
                      <a:pt x="2539" y="3075"/>
                      <a:pt x="2625" y="3014"/>
                    </a:cubicBezTo>
                    <a:lnTo>
                      <a:pt x="2486" y="2702"/>
                    </a:lnTo>
                    <a:cubicBezTo>
                      <a:pt x="2566" y="2639"/>
                      <a:pt x="2639" y="2566"/>
                      <a:pt x="2703" y="2486"/>
                    </a:cubicBezTo>
                    <a:lnTo>
                      <a:pt x="3014" y="2625"/>
                    </a:lnTo>
                    <a:cubicBezTo>
                      <a:pt x="3075" y="2539"/>
                      <a:pt x="3128" y="2448"/>
                      <a:pt x="3172" y="2351"/>
                    </a:cubicBezTo>
                    <a:lnTo>
                      <a:pt x="2897" y="2151"/>
                    </a:lnTo>
                    <a:cubicBezTo>
                      <a:pt x="2934" y="2057"/>
                      <a:pt x="2961" y="1958"/>
                      <a:pt x="2976" y="1855"/>
                    </a:cubicBezTo>
                    <a:lnTo>
                      <a:pt x="3314" y="1819"/>
                    </a:lnTo>
                    <a:close/>
                    <a:moveTo>
                      <a:pt x="1661" y="572"/>
                    </a:moveTo>
                    <a:cubicBezTo>
                      <a:pt x="2262" y="572"/>
                      <a:pt x="2750" y="1060"/>
                      <a:pt x="2750" y="1661"/>
                    </a:cubicBezTo>
                    <a:cubicBezTo>
                      <a:pt x="2750" y="2262"/>
                      <a:pt x="2262" y="2750"/>
                      <a:pt x="1661" y="2750"/>
                    </a:cubicBezTo>
                    <a:cubicBezTo>
                      <a:pt x="1060" y="2750"/>
                      <a:pt x="572" y="2262"/>
                      <a:pt x="572" y="1661"/>
                    </a:cubicBezTo>
                    <a:cubicBezTo>
                      <a:pt x="572" y="1060"/>
                      <a:pt x="1060" y="572"/>
                      <a:pt x="1661" y="572"/>
                    </a:cubicBezTo>
                    <a:close/>
                  </a:path>
                </a:pathLst>
              </a:custGeom>
              <a:solidFill>
                <a:srgbClr val="1A93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7" name="Freeform 9"/>
              <p:cNvSpPr>
                <a:spLocks noEditPoints="1"/>
              </p:cNvSpPr>
              <p:nvPr/>
            </p:nvSpPr>
            <p:spPr bwMode="auto">
              <a:xfrm>
                <a:off x="3681413" y="2716213"/>
                <a:ext cx="3117850" cy="3116262"/>
              </a:xfrm>
              <a:custGeom>
                <a:avLst/>
                <a:gdLst>
                  <a:gd name="T0" fmla="*/ 2147483647 w 4152"/>
                  <a:gd name="T1" fmla="*/ 2147483647 h 4152"/>
                  <a:gd name="T2" fmla="*/ 2147483647 w 4152"/>
                  <a:gd name="T3" fmla="*/ 2147483647 h 4152"/>
                  <a:gd name="T4" fmla="*/ 2147483647 w 4152"/>
                  <a:gd name="T5" fmla="*/ 2147483647 h 4152"/>
                  <a:gd name="T6" fmla="*/ 2147483647 w 4152"/>
                  <a:gd name="T7" fmla="*/ 2147483647 h 4152"/>
                  <a:gd name="T8" fmla="*/ 2147483647 w 4152"/>
                  <a:gd name="T9" fmla="*/ 2147483647 h 4152"/>
                  <a:gd name="T10" fmla="*/ 2147483647 w 4152"/>
                  <a:gd name="T11" fmla="*/ 2147483647 h 4152"/>
                  <a:gd name="T12" fmla="*/ 2147483647 w 4152"/>
                  <a:gd name="T13" fmla="*/ 2147483647 h 4152"/>
                  <a:gd name="T14" fmla="*/ 2147483647 w 4152"/>
                  <a:gd name="T15" fmla="*/ 2147483647 h 4152"/>
                  <a:gd name="T16" fmla="*/ 2147483647 w 4152"/>
                  <a:gd name="T17" fmla="*/ 2147483647 h 4152"/>
                  <a:gd name="T18" fmla="*/ 2147483647 w 4152"/>
                  <a:gd name="T19" fmla="*/ 2147483647 h 4152"/>
                  <a:gd name="T20" fmla="*/ 2147483647 w 4152"/>
                  <a:gd name="T21" fmla="*/ 2147483647 h 4152"/>
                  <a:gd name="T22" fmla="*/ 2147483647 w 4152"/>
                  <a:gd name="T23" fmla="*/ 2147483647 h 4152"/>
                  <a:gd name="T24" fmla="*/ 2147483647 w 4152"/>
                  <a:gd name="T25" fmla="*/ 2147483647 h 4152"/>
                  <a:gd name="T26" fmla="*/ 2147483647 w 4152"/>
                  <a:gd name="T27" fmla="*/ 2147483647 h 4152"/>
                  <a:gd name="T28" fmla="*/ 2147483647 w 4152"/>
                  <a:gd name="T29" fmla="*/ 0 h 4152"/>
                  <a:gd name="T30" fmla="*/ 2147483647 w 4152"/>
                  <a:gd name="T31" fmla="*/ 2147483647 h 4152"/>
                  <a:gd name="T32" fmla="*/ 2147483647 w 4152"/>
                  <a:gd name="T33" fmla="*/ 2147483647 h 4152"/>
                  <a:gd name="T34" fmla="*/ 2147483647 w 4152"/>
                  <a:gd name="T35" fmla="*/ 2147483647 h 4152"/>
                  <a:gd name="T36" fmla="*/ 2147483647 w 4152"/>
                  <a:gd name="T37" fmla="*/ 2147483647 h 4152"/>
                  <a:gd name="T38" fmla="*/ 2147483647 w 4152"/>
                  <a:gd name="T39" fmla="*/ 2147483647 h 4152"/>
                  <a:gd name="T40" fmla="*/ 2147483647 w 4152"/>
                  <a:gd name="T41" fmla="*/ 2147483647 h 4152"/>
                  <a:gd name="T42" fmla="*/ 2147483647 w 4152"/>
                  <a:gd name="T43" fmla="*/ 2147483647 h 4152"/>
                  <a:gd name="T44" fmla="*/ 2147483647 w 4152"/>
                  <a:gd name="T45" fmla="*/ 2147483647 h 4152"/>
                  <a:gd name="T46" fmla="*/ 2147483647 w 4152"/>
                  <a:gd name="T47" fmla="*/ 2147483647 h 4152"/>
                  <a:gd name="T48" fmla="*/ 2147483647 w 4152"/>
                  <a:gd name="T49" fmla="*/ 2147483647 h 4152"/>
                  <a:gd name="T50" fmla="*/ 2147483647 w 4152"/>
                  <a:gd name="T51" fmla="*/ 2147483647 h 4152"/>
                  <a:gd name="T52" fmla="*/ 2147483647 w 4152"/>
                  <a:gd name="T53" fmla="*/ 2147483647 h 4152"/>
                  <a:gd name="T54" fmla="*/ 0 w 4152"/>
                  <a:gd name="T55" fmla="*/ 2147483647 h 4152"/>
                  <a:gd name="T56" fmla="*/ 2147483647 w 4152"/>
                  <a:gd name="T57" fmla="*/ 2147483647 h 4152"/>
                  <a:gd name="T58" fmla="*/ 2147483647 w 4152"/>
                  <a:gd name="T59" fmla="*/ 2147483647 h 4152"/>
                  <a:gd name="T60" fmla="*/ 2147483647 w 4152"/>
                  <a:gd name="T61" fmla="*/ 2147483647 h 4152"/>
                  <a:gd name="T62" fmla="*/ 2147483647 w 4152"/>
                  <a:gd name="T63" fmla="*/ 2147483647 h 4152"/>
                  <a:gd name="T64" fmla="*/ 2147483647 w 4152"/>
                  <a:gd name="T65" fmla="*/ 2147483647 h 4152"/>
                  <a:gd name="T66" fmla="*/ 2147483647 w 4152"/>
                  <a:gd name="T67" fmla="*/ 2147483647 h 4152"/>
                  <a:gd name="T68" fmla="*/ 2147483647 w 4152"/>
                  <a:gd name="T69" fmla="*/ 2147483647 h 4152"/>
                  <a:gd name="T70" fmla="*/ 2147483647 w 4152"/>
                  <a:gd name="T71" fmla="*/ 2147483647 h 4152"/>
                  <a:gd name="T72" fmla="*/ 2147483647 w 4152"/>
                  <a:gd name="T73" fmla="*/ 2147483647 h 4152"/>
                  <a:gd name="T74" fmla="*/ 2147483647 w 4152"/>
                  <a:gd name="T75" fmla="*/ 2147483647 h 4152"/>
                  <a:gd name="T76" fmla="*/ 2147483647 w 4152"/>
                  <a:gd name="T77" fmla="*/ 2147483647 h 4152"/>
                  <a:gd name="T78" fmla="*/ 2147483647 w 4152"/>
                  <a:gd name="T79" fmla="*/ 2147483647 h 4152"/>
                  <a:gd name="T80" fmla="*/ 2147483647 w 4152"/>
                  <a:gd name="T81" fmla="*/ 2147483647 h 4152"/>
                  <a:gd name="T82" fmla="*/ 2147483647 w 4152"/>
                  <a:gd name="T83" fmla="*/ 2147483647 h 4152"/>
                  <a:gd name="T84" fmla="*/ 2147483647 w 4152"/>
                  <a:gd name="T85" fmla="*/ 2147483647 h 4152"/>
                  <a:gd name="T86" fmla="*/ 2147483647 w 4152"/>
                  <a:gd name="T87" fmla="*/ 2147483647 h 4152"/>
                  <a:gd name="T88" fmla="*/ 2147483647 w 4152"/>
                  <a:gd name="T89" fmla="*/ 2147483647 h 4152"/>
                  <a:gd name="T90" fmla="*/ 2147483647 w 4152"/>
                  <a:gd name="T91" fmla="*/ 2147483647 h 4152"/>
                  <a:gd name="T92" fmla="*/ 2147483647 w 4152"/>
                  <a:gd name="T93" fmla="*/ 2147483647 h 4152"/>
                  <a:gd name="T94" fmla="*/ 2147483647 w 4152"/>
                  <a:gd name="T95" fmla="*/ 2147483647 h 4152"/>
                  <a:gd name="T96" fmla="*/ 2147483647 w 4152"/>
                  <a:gd name="T97" fmla="*/ 2147483647 h 4152"/>
                  <a:gd name="T98" fmla="*/ 2147483647 w 4152"/>
                  <a:gd name="T99" fmla="*/ 2147483647 h 4152"/>
                  <a:gd name="T100" fmla="*/ 2147483647 w 4152"/>
                  <a:gd name="T101" fmla="*/ 2147483647 h 4152"/>
                  <a:gd name="T102" fmla="*/ 2147483647 w 4152"/>
                  <a:gd name="T103" fmla="*/ 2147483647 h 4152"/>
                  <a:gd name="T104" fmla="*/ 2147483647 w 4152"/>
                  <a:gd name="T105" fmla="*/ 2147483647 h 4152"/>
                  <a:gd name="T106" fmla="*/ 2147483647 w 4152"/>
                  <a:gd name="T107" fmla="*/ 2147483647 h 4152"/>
                  <a:gd name="T108" fmla="*/ 2147483647 w 4152"/>
                  <a:gd name="T109" fmla="*/ 2147483647 h 4152"/>
                  <a:gd name="T110" fmla="*/ 2147483647 w 4152"/>
                  <a:gd name="T111" fmla="*/ 2147483647 h 4152"/>
                  <a:gd name="T112" fmla="*/ 2147483647 w 4152"/>
                  <a:gd name="T113" fmla="*/ 2147483647 h 4152"/>
                  <a:gd name="T114" fmla="*/ 2147483647 w 4152"/>
                  <a:gd name="T115" fmla="*/ 2147483647 h 415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4152" h="4152">
                    <a:moveTo>
                      <a:pt x="4143" y="2274"/>
                    </a:moveTo>
                    <a:cubicBezTo>
                      <a:pt x="4149" y="2209"/>
                      <a:pt x="4152" y="2143"/>
                      <a:pt x="4152" y="2076"/>
                    </a:cubicBezTo>
                    <a:cubicBezTo>
                      <a:pt x="4152" y="2009"/>
                      <a:pt x="4149" y="1943"/>
                      <a:pt x="4143" y="1878"/>
                    </a:cubicBezTo>
                    <a:lnTo>
                      <a:pt x="3720" y="1834"/>
                    </a:lnTo>
                    <a:cubicBezTo>
                      <a:pt x="3701" y="1705"/>
                      <a:pt x="3667" y="1581"/>
                      <a:pt x="3621" y="1464"/>
                    </a:cubicBezTo>
                    <a:lnTo>
                      <a:pt x="3965" y="1214"/>
                    </a:lnTo>
                    <a:cubicBezTo>
                      <a:pt x="3910" y="1093"/>
                      <a:pt x="3844" y="978"/>
                      <a:pt x="3767" y="871"/>
                    </a:cubicBezTo>
                    <a:lnTo>
                      <a:pt x="3378" y="1045"/>
                    </a:lnTo>
                    <a:cubicBezTo>
                      <a:pt x="3299" y="944"/>
                      <a:pt x="3208" y="854"/>
                      <a:pt x="3108" y="774"/>
                    </a:cubicBezTo>
                    <a:lnTo>
                      <a:pt x="3281" y="385"/>
                    </a:lnTo>
                    <a:cubicBezTo>
                      <a:pt x="3174" y="309"/>
                      <a:pt x="3059" y="242"/>
                      <a:pt x="2939" y="187"/>
                    </a:cubicBezTo>
                    <a:lnTo>
                      <a:pt x="2688" y="532"/>
                    </a:lnTo>
                    <a:cubicBezTo>
                      <a:pt x="2571" y="485"/>
                      <a:pt x="2447" y="452"/>
                      <a:pt x="2318" y="433"/>
                    </a:cubicBezTo>
                    <a:lnTo>
                      <a:pt x="2274" y="9"/>
                    </a:lnTo>
                    <a:cubicBezTo>
                      <a:pt x="2209" y="3"/>
                      <a:pt x="2143" y="0"/>
                      <a:pt x="2076" y="0"/>
                    </a:cubicBezTo>
                    <a:cubicBezTo>
                      <a:pt x="2010" y="0"/>
                      <a:pt x="1944" y="3"/>
                      <a:pt x="1879" y="9"/>
                    </a:cubicBezTo>
                    <a:lnTo>
                      <a:pt x="1834" y="433"/>
                    </a:lnTo>
                    <a:cubicBezTo>
                      <a:pt x="1705" y="452"/>
                      <a:pt x="1581" y="485"/>
                      <a:pt x="1464" y="531"/>
                    </a:cubicBezTo>
                    <a:lnTo>
                      <a:pt x="1214" y="187"/>
                    </a:lnTo>
                    <a:cubicBezTo>
                      <a:pt x="1093" y="242"/>
                      <a:pt x="979" y="309"/>
                      <a:pt x="872" y="385"/>
                    </a:cubicBezTo>
                    <a:lnTo>
                      <a:pt x="1045" y="774"/>
                    </a:lnTo>
                    <a:cubicBezTo>
                      <a:pt x="945" y="854"/>
                      <a:pt x="854" y="944"/>
                      <a:pt x="774" y="1045"/>
                    </a:cubicBezTo>
                    <a:lnTo>
                      <a:pt x="385" y="871"/>
                    </a:lnTo>
                    <a:cubicBezTo>
                      <a:pt x="309" y="978"/>
                      <a:pt x="242" y="1093"/>
                      <a:pt x="187" y="1214"/>
                    </a:cubicBezTo>
                    <a:lnTo>
                      <a:pt x="532" y="1464"/>
                    </a:lnTo>
                    <a:cubicBezTo>
                      <a:pt x="485" y="1581"/>
                      <a:pt x="452" y="1705"/>
                      <a:pt x="433" y="1834"/>
                    </a:cubicBezTo>
                    <a:lnTo>
                      <a:pt x="9" y="1878"/>
                    </a:lnTo>
                    <a:cubicBezTo>
                      <a:pt x="3" y="1943"/>
                      <a:pt x="0" y="2009"/>
                      <a:pt x="0" y="2076"/>
                    </a:cubicBezTo>
                    <a:cubicBezTo>
                      <a:pt x="0" y="2143"/>
                      <a:pt x="3" y="2209"/>
                      <a:pt x="9" y="2274"/>
                    </a:cubicBezTo>
                    <a:lnTo>
                      <a:pt x="433" y="2318"/>
                    </a:lnTo>
                    <a:cubicBezTo>
                      <a:pt x="452" y="2447"/>
                      <a:pt x="485" y="2571"/>
                      <a:pt x="532" y="2688"/>
                    </a:cubicBezTo>
                    <a:lnTo>
                      <a:pt x="187" y="2939"/>
                    </a:lnTo>
                    <a:cubicBezTo>
                      <a:pt x="242" y="3059"/>
                      <a:pt x="309" y="3174"/>
                      <a:pt x="385" y="3281"/>
                    </a:cubicBezTo>
                    <a:lnTo>
                      <a:pt x="774" y="3107"/>
                    </a:lnTo>
                    <a:cubicBezTo>
                      <a:pt x="854" y="3208"/>
                      <a:pt x="945" y="3299"/>
                      <a:pt x="1045" y="3378"/>
                    </a:cubicBezTo>
                    <a:lnTo>
                      <a:pt x="871" y="3767"/>
                    </a:lnTo>
                    <a:cubicBezTo>
                      <a:pt x="978" y="3844"/>
                      <a:pt x="1093" y="3910"/>
                      <a:pt x="1214" y="3965"/>
                    </a:cubicBezTo>
                    <a:lnTo>
                      <a:pt x="1464" y="3621"/>
                    </a:lnTo>
                    <a:cubicBezTo>
                      <a:pt x="1581" y="3667"/>
                      <a:pt x="1705" y="3701"/>
                      <a:pt x="1834" y="3720"/>
                    </a:cubicBezTo>
                    <a:lnTo>
                      <a:pt x="1879" y="4143"/>
                    </a:lnTo>
                    <a:cubicBezTo>
                      <a:pt x="1944" y="4149"/>
                      <a:pt x="2010" y="4152"/>
                      <a:pt x="2076" y="4152"/>
                    </a:cubicBezTo>
                    <a:cubicBezTo>
                      <a:pt x="2143" y="4152"/>
                      <a:pt x="2209" y="4149"/>
                      <a:pt x="2274" y="4143"/>
                    </a:cubicBezTo>
                    <a:lnTo>
                      <a:pt x="2318" y="3720"/>
                    </a:lnTo>
                    <a:cubicBezTo>
                      <a:pt x="2447" y="3701"/>
                      <a:pt x="2571" y="3667"/>
                      <a:pt x="2688" y="3621"/>
                    </a:cubicBezTo>
                    <a:lnTo>
                      <a:pt x="2939" y="3965"/>
                    </a:lnTo>
                    <a:cubicBezTo>
                      <a:pt x="3059" y="3910"/>
                      <a:pt x="3174" y="3844"/>
                      <a:pt x="3281" y="3767"/>
                    </a:cubicBezTo>
                    <a:lnTo>
                      <a:pt x="3108" y="3378"/>
                    </a:lnTo>
                    <a:cubicBezTo>
                      <a:pt x="3208" y="3299"/>
                      <a:pt x="3299" y="3208"/>
                      <a:pt x="3378" y="3107"/>
                    </a:cubicBezTo>
                    <a:lnTo>
                      <a:pt x="3767" y="3281"/>
                    </a:lnTo>
                    <a:cubicBezTo>
                      <a:pt x="3844" y="3174"/>
                      <a:pt x="3910" y="3059"/>
                      <a:pt x="3965" y="2939"/>
                    </a:cubicBezTo>
                    <a:lnTo>
                      <a:pt x="3621" y="2688"/>
                    </a:lnTo>
                    <a:cubicBezTo>
                      <a:pt x="3667" y="2571"/>
                      <a:pt x="3701" y="2447"/>
                      <a:pt x="3720" y="2318"/>
                    </a:cubicBezTo>
                    <a:lnTo>
                      <a:pt x="4143" y="2274"/>
                    </a:lnTo>
                    <a:close/>
                    <a:moveTo>
                      <a:pt x="2076" y="708"/>
                    </a:moveTo>
                    <a:cubicBezTo>
                      <a:pt x="2832" y="708"/>
                      <a:pt x="3444" y="1321"/>
                      <a:pt x="3444" y="2076"/>
                    </a:cubicBezTo>
                    <a:cubicBezTo>
                      <a:pt x="3444" y="2832"/>
                      <a:pt x="2832" y="3444"/>
                      <a:pt x="2076" y="3444"/>
                    </a:cubicBezTo>
                    <a:cubicBezTo>
                      <a:pt x="1321" y="3444"/>
                      <a:pt x="708" y="2832"/>
                      <a:pt x="708" y="2076"/>
                    </a:cubicBezTo>
                    <a:cubicBezTo>
                      <a:pt x="708" y="1321"/>
                      <a:pt x="1321" y="708"/>
                      <a:pt x="2076" y="708"/>
                    </a:cubicBezTo>
                    <a:close/>
                  </a:path>
                </a:pathLst>
              </a:custGeom>
              <a:solidFill>
                <a:srgbClr val="628E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8" name="TextBox 30"/>
              <p:cNvSpPr txBox="1">
                <a:spLocks noChangeArrowheads="1"/>
              </p:cNvSpPr>
              <p:nvPr/>
            </p:nvSpPr>
            <p:spPr bwMode="auto">
              <a:xfrm>
                <a:off x="4405313" y="3951288"/>
                <a:ext cx="167005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随机组卷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59" name="TextBox 31"/>
              <p:cNvSpPr txBox="1">
                <a:spLocks noChangeArrowheads="1"/>
              </p:cNvSpPr>
              <p:nvPr/>
            </p:nvSpPr>
            <p:spPr bwMode="auto">
              <a:xfrm>
                <a:off x="1984375" y="2917825"/>
                <a:ext cx="150336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Excel</a:t>
                </a: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批量导入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60" name="TextBox 32"/>
              <p:cNvSpPr txBox="1">
                <a:spLocks noChangeArrowheads="1"/>
              </p:cNvSpPr>
              <p:nvPr/>
            </p:nvSpPr>
            <p:spPr bwMode="auto">
              <a:xfrm>
                <a:off x="6951663" y="2946400"/>
                <a:ext cx="150336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自定义参考班级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61" name="TextBox 33"/>
              <p:cNvSpPr txBox="1">
                <a:spLocks noChangeArrowheads="1"/>
              </p:cNvSpPr>
              <p:nvPr/>
            </p:nvSpPr>
            <p:spPr bwMode="auto">
              <a:xfrm>
                <a:off x="8916988" y="3751263"/>
                <a:ext cx="150336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自动判卷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/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人工判卷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62" name="TextBox 35"/>
              <p:cNvSpPr txBox="1">
                <a:spLocks noChangeArrowheads="1"/>
              </p:cNvSpPr>
              <p:nvPr/>
            </p:nvSpPr>
            <p:spPr bwMode="auto">
              <a:xfrm>
                <a:off x="4259263" y="2122488"/>
                <a:ext cx="176053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组卷</a:t>
                </a:r>
                <a:endPara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63" name="TextBox 36"/>
              <p:cNvSpPr txBox="1">
                <a:spLocks noChangeArrowheads="1"/>
              </p:cNvSpPr>
              <p:nvPr/>
            </p:nvSpPr>
            <p:spPr bwMode="auto">
              <a:xfrm>
                <a:off x="6702425" y="1466850"/>
                <a:ext cx="176053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发布考试</a:t>
                </a:r>
                <a:endPara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64" name="TextBox 37"/>
              <p:cNvSpPr txBox="1">
                <a:spLocks noChangeArrowheads="1"/>
              </p:cNvSpPr>
              <p:nvPr/>
            </p:nvSpPr>
            <p:spPr bwMode="auto">
              <a:xfrm>
                <a:off x="8821738" y="2381250"/>
                <a:ext cx="176053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智能判卷</a:t>
                </a:r>
                <a:endPara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65" name="Freeform 7"/>
              <p:cNvSpPr>
                <a:spLocks noEditPoints="1"/>
              </p:cNvSpPr>
              <p:nvPr/>
            </p:nvSpPr>
            <p:spPr bwMode="auto">
              <a:xfrm>
                <a:off x="6432550" y="1995488"/>
                <a:ext cx="2493963" cy="2492375"/>
              </a:xfrm>
              <a:custGeom>
                <a:avLst/>
                <a:gdLst>
                  <a:gd name="T0" fmla="*/ 2147483647 w 3322"/>
                  <a:gd name="T1" fmla="*/ 2147483647 h 3322"/>
                  <a:gd name="T2" fmla="*/ 2147483647 w 3322"/>
                  <a:gd name="T3" fmla="*/ 2147483647 h 3322"/>
                  <a:gd name="T4" fmla="*/ 2147483647 w 3322"/>
                  <a:gd name="T5" fmla="*/ 2147483647 h 3322"/>
                  <a:gd name="T6" fmla="*/ 2147483647 w 3322"/>
                  <a:gd name="T7" fmla="*/ 2147483647 h 3322"/>
                  <a:gd name="T8" fmla="*/ 2147483647 w 3322"/>
                  <a:gd name="T9" fmla="*/ 2147483647 h 3322"/>
                  <a:gd name="T10" fmla="*/ 2147483647 w 3322"/>
                  <a:gd name="T11" fmla="*/ 2147483647 h 3322"/>
                  <a:gd name="T12" fmla="*/ 2147483647 w 3322"/>
                  <a:gd name="T13" fmla="*/ 2147483647 h 3322"/>
                  <a:gd name="T14" fmla="*/ 2147483647 w 3322"/>
                  <a:gd name="T15" fmla="*/ 2147483647 h 3322"/>
                  <a:gd name="T16" fmla="*/ 2147483647 w 3322"/>
                  <a:gd name="T17" fmla="*/ 2147483647 h 3322"/>
                  <a:gd name="T18" fmla="*/ 2147483647 w 3322"/>
                  <a:gd name="T19" fmla="*/ 2147483647 h 3322"/>
                  <a:gd name="T20" fmla="*/ 2147483647 w 3322"/>
                  <a:gd name="T21" fmla="*/ 2147483647 h 3322"/>
                  <a:gd name="T22" fmla="*/ 2147483647 w 3322"/>
                  <a:gd name="T23" fmla="*/ 2147483647 h 3322"/>
                  <a:gd name="T24" fmla="*/ 2147483647 w 3322"/>
                  <a:gd name="T25" fmla="*/ 2147483647 h 3322"/>
                  <a:gd name="T26" fmla="*/ 2147483647 w 3322"/>
                  <a:gd name="T27" fmla="*/ 2147483647 h 3322"/>
                  <a:gd name="T28" fmla="*/ 2147483647 w 3322"/>
                  <a:gd name="T29" fmla="*/ 0 h 3322"/>
                  <a:gd name="T30" fmla="*/ 2147483647 w 3322"/>
                  <a:gd name="T31" fmla="*/ 2147483647 h 3322"/>
                  <a:gd name="T32" fmla="*/ 2147483647 w 3322"/>
                  <a:gd name="T33" fmla="*/ 2147483647 h 3322"/>
                  <a:gd name="T34" fmla="*/ 2147483647 w 3322"/>
                  <a:gd name="T35" fmla="*/ 2147483647 h 3322"/>
                  <a:gd name="T36" fmla="*/ 2147483647 w 3322"/>
                  <a:gd name="T37" fmla="*/ 2147483647 h 3322"/>
                  <a:gd name="T38" fmla="*/ 2147483647 w 3322"/>
                  <a:gd name="T39" fmla="*/ 2147483647 h 3322"/>
                  <a:gd name="T40" fmla="*/ 2147483647 w 3322"/>
                  <a:gd name="T41" fmla="*/ 2147483647 h 3322"/>
                  <a:gd name="T42" fmla="*/ 2147483647 w 3322"/>
                  <a:gd name="T43" fmla="*/ 2147483647 h 3322"/>
                  <a:gd name="T44" fmla="*/ 2147483647 w 3322"/>
                  <a:gd name="T45" fmla="*/ 2147483647 h 3322"/>
                  <a:gd name="T46" fmla="*/ 2147483647 w 3322"/>
                  <a:gd name="T47" fmla="*/ 2147483647 h 3322"/>
                  <a:gd name="T48" fmla="*/ 2147483647 w 3322"/>
                  <a:gd name="T49" fmla="*/ 2147483647 h 3322"/>
                  <a:gd name="T50" fmla="*/ 2147483647 w 3322"/>
                  <a:gd name="T51" fmla="*/ 2147483647 h 3322"/>
                  <a:gd name="T52" fmla="*/ 2147483647 w 3322"/>
                  <a:gd name="T53" fmla="*/ 2147483647 h 3322"/>
                  <a:gd name="T54" fmla="*/ 0 w 3322"/>
                  <a:gd name="T55" fmla="*/ 2147483647 h 3322"/>
                  <a:gd name="T56" fmla="*/ 2147483647 w 3322"/>
                  <a:gd name="T57" fmla="*/ 2147483647 h 3322"/>
                  <a:gd name="T58" fmla="*/ 2147483647 w 3322"/>
                  <a:gd name="T59" fmla="*/ 2147483647 h 3322"/>
                  <a:gd name="T60" fmla="*/ 2147483647 w 3322"/>
                  <a:gd name="T61" fmla="*/ 2147483647 h 3322"/>
                  <a:gd name="T62" fmla="*/ 2147483647 w 3322"/>
                  <a:gd name="T63" fmla="*/ 2147483647 h 3322"/>
                  <a:gd name="T64" fmla="*/ 2147483647 w 3322"/>
                  <a:gd name="T65" fmla="*/ 2147483647 h 3322"/>
                  <a:gd name="T66" fmla="*/ 2147483647 w 3322"/>
                  <a:gd name="T67" fmla="*/ 2147483647 h 3322"/>
                  <a:gd name="T68" fmla="*/ 2147483647 w 3322"/>
                  <a:gd name="T69" fmla="*/ 2147483647 h 3322"/>
                  <a:gd name="T70" fmla="*/ 2147483647 w 3322"/>
                  <a:gd name="T71" fmla="*/ 2147483647 h 3322"/>
                  <a:gd name="T72" fmla="*/ 2147483647 w 3322"/>
                  <a:gd name="T73" fmla="*/ 2147483647 h 3322"/>
                  <a:gd name="T74" fmla="*/ 2147483647 w 3322"/>
                  <a:gd name="T75" fmla="*/ 2147483647 h 3322"/>
                  <a:gd name="T76" fmla="*/ 2147483647 w 3322"/>
                  <a:gd name="T77" fmla="*/ 2147483647 h 3322"/>
                  <a:gd name="T78" fmla="*/ 2147483647 w 3322"/>
                  <a:gd name="T79" fmla="*/ 2147483647 h 3322"/>
                  <a:gd name="T80" fmla="*/ 2147483647 w 3322"/>
                  <a:gd name="T81" fmla="*/ 2147483647 h 3322"/>
                  <a:gd name="T82" fmla="*/ 2147483647 w 3322"/>
                  <a:gd name="T83" fmla="*/ 2147483647 h 3322"/>
                  <a:gd name="T84" fmla="*/ 2147483647 w 3322"/>
                  <a:gd name="T85" fmla="*/ 2147483647 h 3322"/>
                  <a:gd name="T86" fmla="*/ 2147483647 w 3322"/>
                  <a:gd name="T87" fmla="*/ 2147483647 h 3322"/>
                  <a:gd name="T88" fmla="*/ 2147483647 w 3322"/>
                  <a:gd name="T89" fmla="*/ 2147483647 h 3322"/>
                  <a:gd name="T90" fmla="*/ 2147483647 w 3322"/>
                  <a:gd name="T91" fmla="*/ 2147483647 h 3322"/>
                  <a:gd name="T92" fmla="*/ 2147483647 w 3322"/>
                  <a:gd name="T93" fmla="*/ 2147483647 h 3322"/>
                  <a:gd name="T94" fmla="*/ 2147483647 w 3322"/>
                  <a:gd name="T95" fmla="*/ 2147483647 h 3322"/>
                  <a:gd name="T96" fmla="*/ 2147483647 w 3322"/>
                  <a:gd name="T97" fmla="*/ 2147483647 h 3322"/>
                  <a:gd name="T98" fmla="*/ 2147483647 w 3322"/>
                  <a:gd name="T99" fmla="*/ 2147483647 h 3322"/>
                  <a:gd name="T100" fmla="*/ 2147483647 w 3322"/>
                  <a:gd name="T101" fmla="*/ 2147483647 h 3322"/>
                  <a:gd name="T102" fmla="*/ 2147483647 w 3322"/>
                  <a:gd name="T103" fmla="*/ 2147483647 h 3322"/>
                  <a:gd name="T104" fmla="*/ 2147483647 w 3322"/>
                  <a:gd name="T105" fmla="*/ 2147483647 h 3322"/>
                  <a:gd name="T106" fmla="*/ 2147483647 w 3322"/>
                  <a:gd name="T107" fmla="*/ 2147483647 h 3322"/>
                  <a:gd name="T108" fmla="*/ 2147483647 w 3322"/>
                  <a:gd name="T109" fmla="*/ 2147483647 h 3322"/>
                  <a:gd name="T110" fmla="*/ 2147483647 w 3322"/>
                  <a:gd name="T111" fmla="*/ 2147483647 h 3322"/>
                  <a:gd name="T112" fmla="*/ 2147483647 w 3322"/>
                  <a:gd name="T113" fmla="*/ 2147483647 h 3322"/>
                  <a:gd name="T114" fmla="*/ 2147483647 w 3322"/>
                  <a:gd name="T115" fmla="*/ 2147483647 h 332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322" h="3322">
                    <a:moveTo>
                      <a:pt x="3315" y="1820"/>
                    </a:moveTo>
                    <a:cubicBezTo>
                      <a:pt x="3319" y="1768"/>
                      <a:pt x="3322" y="1715"/>
                      <a:pt x="3322" y="1661"/>
                    </a:cubicBezTo>
                    <a:cubicBezTo>
                      <a:pt x="3322" y="1608"/>
                      <a:pt x="3319" y="1555"/>
                      <a:pt x="3315" y="1503"/>
                    </a:cubicBezTo>
                    <a:lnTo>
                      <a:pt x="2976" y="1468"/>
                    </a:lnTo>
                    <a:cubicBezTo>
                      <a:pt x="2961" y="1365"/>
                      <a:pt x="2934" y="1266"/>
                      <a:pt x="2897" y="1172"/>
                    </a:cubicBezTo>
                    <a:lnTo>
                      <a:pt x="3172" y="972"/>
                    </a:lnTo>
                    <a:cubicBezTo>
                      <a:pt x="3128" y="875"/>
                      <a:pt x="3075" y="783"/>
                      <a:pt x="3014" y="698"/>
                    </a:cubicBezTo>
                    <a:lnTo>
                      <a:pt x="2703" y="836"/>
                    </a:lnTo>
                    <a:cubicBezTo>
                      <a:pt x="2639" y="756"/>
                      <a:pt x="2566" y="683"/>
                      <a:pt x="2486" y="620"/>
                    </a:cubicBezTo>
                    <a:lnTo>
                      <a:pt x="2625" y="308"/>
                    </a:lnTo>
                    <a:cubicBezTo>
                      <a:pt x="2539" y="247"/>
                      <a:pt x="2448" y="194"/>
                      <a:pt x="2351" y="150"/>
                    </a:cubicBezTo>
                    <a:lnTo>
                      <a:pt x="2151" y="426"/>
                    </a:lnTo>
                    <a:cubicBezTo>
                      <a:pt x="2057" y="389"/>
                      <a:pt x="1958" y="362"/>
                      <a:pt x="1855" y="347"/>
                    </a:cubicBezTo>
                    <a:lnTo>
                      <a:pt x="1819" y="8"/>
                    </a:lnTo>
                    <a:cubicBezTo>
                      <a:pt x="1767" y="3"/>
                      <a:pt x="1714" y="0"/>
                      <a:pt x="1661" y="0"/>
                    </a:cubicBezTo>
                    <a:cubicBezTo>
                      <a:pt x="1608" y="0"/>
                      <a:pt x="1555" y="3"/>
                      <a:pt x="1503" y="8"/>
                    </a:cubicBezTo>
                    <a:lnTo>
                      <a:pt x="1467" y="347"/>
                    </a:lnTo>
                    <a:cubicBezTo>
                      <a:pt x="1364" y="362"/>
                      <a:pt x="1265" y="389"/>
                      <a:pt x="1171" y="426"/>
                    </a:cubicBezTo>
                    <a:lnTo>
                      <a:pt x="971" y="150"/>
                    </a:lnTo>
                    <a:cubicBezTo>
                      <a:pt x="875" y="194"/>
                      <a:pt x="783" y="247"/>
                      <a:pt x="697" y="308"/>
                    </a:cubicBezTo>
                    <a:lnTo>
                      <a:pt x="836" y="620"/>
                    </a:lnTo>
                    <a:cubicBezTo>
                      <a:pt x="756" y="683"/>
                      <a:pt x="683" y="756"/>
                      <a:pt x="619" y="836"/>
                    </a:cubicBezTo>
                    <a:lnTo>
                      <a:pt x="308" y="698"/>
                    </a:lnTo>
                    <a:cubicBezTo>
                      <a:pt x="247" y="783"/>
                      <a:pt x="194" y="875"/>
                      <a:pt x="150" y="972"/>
                    </a:cubicBezTo>
                    <a:lnTo>
                      <a:pt x="425" y="1172"/>
                    </a:lnTo>
                    <a:cubicBezTo>
                      <a:pt x="388" y="1266"/>
                      <a:pt x="361" y="1365"/>
                      <a:pt x="346" y="1468"/>
                    </a:cubicBezTo>
                    <a:lnTo>
                      <a:pt x="8" y="1503"/>
                    </a:lnTo>
                    <a:cubicBezTo>
                      <a:pt x="3" y="1555"/>
                      <a:pt x="0" y="1608"/>
                      <a:pt x="0" y="1661"/>
                    </a:cubicBezTo>
                    <a:cubicBezTo>
                      <a:pt x="0" y="1715"/>
                      <a:pt x="3" y="1768"/>
                      <a:pt x="8" y="1820"/>
                    </a:cubicBezTo>
                    <a:lnTo>
                      <a:pt x="346" y="1855"/>
                    </a:lnTo>
                    <a:cubicBezTo>
                      <a:pt x="361" y="1958"/>
                      <a:pt x="388" y="2057"/>
                      <a:pt x="425" y="2151"/>
                    </a:cubicBezTo>
                    <a:lnTo>
                      <a:pt x="150" y="2351"/>
                    </a:lnTo>
                    <a:cubicBezTo>
                      <a:pt x="194" y="2448"/>
                      <a:pt x="247" y="2540"/>
                      <a:pt x="308" y="2625"/>
                    </a:cubicBezTo>
                    <a:lnTo>
                      <a:pt x="619" y="2486"/>
                    </a:lnTo>
                    <a:cubicBezTo>
                      <a:pt x="683" y="2567"/>
                      <a:pt x="756" y="2639"/>
                      <a:pt x="836" y="2703"/>
                    </a:cubicBezTo>
                    <a:lnTo>
                      <a:pt x="697" y="3014"/>
                    </a:lnTo>
                    <a:cubicBezTo>
                      <a:pt x="783" y="3075"/>
                      <a:pt x="874" y="3129"/>
                      <a:pt x="971" y="3173"/>
                    </a:cubicBezTo>
                    <a:lnTo>
                      <a:pt x="1171" y="2897"/>
                    </a:lnTo>
                    <a:cubicBezTo>
                      <a:pt x="1265" y="2934"/>
                      <a:pt x="1364" y="2961"/>
                      <a:pt x="1467" y="2976"/>
                    </a:cubicBezTo>
                    <a:lnTo>
                      <a:pt x="1503" y="3315"/>
                    </a:lnTo>
                    <a:cubicBezTo>
                      <a:pt x="1555" y="3320"/>
                      <a:pt x="1608" y="3322"/>
                      <a:pt x="1661" y="3322"/>
                    </a:cubicBezTo>
                    <a:cubicBezTo>
                      <a:pt x="1714" y="3322"/>
                      <a:pt x="1767" y="3320"/>
                      <a:pt x="1819" y="3315"/>
                    </a:cubicBezTo>
                    <a:lnTo>
                      <a:pt x="1855" y="2976"/>
                    </a:lnTo>
                    <a:cubicBezTo>
                      <a:pt x="1958" y="2961"/>
                      <a:pt x="2057" y="2934"/>
                      <a:pt x="2151" y="2897"/>
                    </a:cubicBezTo>
                    <a:lnTo>
                      <a:pt x="2351" y="3173"/>
                    </a:lnTo>
                    <a:cubicBezTo>
                      <a:pt x="2448" y="3129"/>
                      <a:pt x="2539" y="3075"/>
                      <a:pt x="2625" y="3014"/>
                    </a:cubicBezTo>
                    <a:lnTo>
                      <a:pt x="2486" y="2703"/>
                    </a:lnTo>
                    <a:cubicBezTo>
                      <a:pt x="2566" y="2639"/>
                      <a:pt x="2639" y="2567"/>
                      <a:pt x="2703" y="2486"/>
                    </a:cubicBezTo>
                    <a:lnTo>
                      <a:pt x="3014" y="2625"/>
                    </a:lnTo>
                    <a:cubicBezTo>
                      <a:pt x="3075" y="2540"/>
                      <a:pt x="3128" y="2448"/>
                      <a:pt x="3172" y="2351"/>
                    </a:cubicBezTo>
                    <a:lnTo>
                      <a:pt x="2897" y="2151"/>
                    </a:lnTo>
                    <a:cubicBezTo>
                      <a:pt x="2934" y="2057"/>
                      <a:pt x="2961" y="1958"/>
                      <a:pt x="2976" y="1855"/>
                    </a:cubicBezTo>
                    <a:lnTo>
                      <a:pt x="3315" y="1820"/>
                    </a:lnTo>
                    <a:close/>
                    <a:moveTo>
                      <a:pt x="1661" y="586"/>
                    </a:moveTo>
                    <a:cubicBezTo>
                      <a:pt x="2255" y="586"/>
                      <a:pt x="2736" y="1068"/>
                      <a:pt x="2736" y="1661"/>
                    </a:cubicBezTo>
                    <a:cubicBezTo>
                      <a:pt x="2736" y="2255"/>
                      <a:pt x="2255" y="2737"/>
                      <a:pt x="1661" y="2737"/>
                    </a:cubicBezTo>
                    <a:cubicBezTo>
                      <a:pt x="1067" y="2737"/>
                      <a:pt x="586" y="2255"/>
                      <a:pt x="586" y="1661"/>
                    </a:cubicBezTo>
                    <a:cubicBezTo>
                      <a:pt x="586" y="1068"/>
                      <a:pt x="1067" y="586"/>
                      <a:pt x="1661" y="586"/>
                    </a:cubicBezTo>
                    <a:close/>
                  </a:path>
                </a:pathLst>
              </a:custGeom>
              <a:solidFill>
                <a:srgbClr val="47B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654" name="TextBox 34"/>
            <p:cNvSpPr txBox="1">
              <a:spLocks noChangeArrowheads="1"/>
            </p:cNvSpPr>
            <p:nvPr/>
          </p:nvSpPr>
          <p:spPr bwMode="auto">
            <a:xfrm>
              <a:off x="1804988" y="1422400"/>
              <a:ext cx="17605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试题录入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3262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在线考试系统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606550"/>
            <a:ext cx="6048375" cy="453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试题导入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7258050" y="2390775"/>
            <a:ext cx="3416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单选、多选、填空、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简答、判断</a:t>
            </a:r>
            <a:r>
              <a:rPr lang="en-US" altLang="zh-CN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键导入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338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组卷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按课程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699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5"/>
          <p:cNvSpPr txBox="1">
            <a:spLocks noChangeArrowheads="1"/>
          </p:cNvSpPr>
          <p:nvPr/>
        </p:nvSpPr>
        <p:spPr bwMode="auto">
          <a:xfrm>
            <a:off x="4392613" y="1077913"/>
            <a:ext cx="3406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海量题库 随机组卷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682750"/>
            <a:ext cx="93345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338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组卷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按章节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3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900238"/>
            <a:ext cx="93249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5" name="TextBox 5"/>
          <p:cNvSpPr txBox="1">
            <a:spLocks noChangeArrowheads="1"/>
          </p:cNvSpPr>
          <p:nvPr/>
        </p:nvSpPr>
        <p:spPr bwMode="auto">
          <a:xfrm>
            <a:off x="4392613" y="1231900"/>
            <a:ext cx="3406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 巩固练习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-376238"/>
            <a:ext cx="11676062" cy="76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1344613" y="2471738"/>
            <a:ext cx="1638300" cy="1638300"/>
          </a:xfrm>
          <a:prstGeom prst="rect">
            <a:avLst/>
          </a:prstGeom>
          <a:solidFill>
            <a:srgbClr val="DEDCC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矩形 7"/>
          <p:cNvSpPr>
            <a:spLocks noChangeArrowheads="1"/>
          </p:cNvSpPr>
          <p:nvPr/>
        </p:nvSpPr>
        <p:spPr bwMode="auto">
          <a:xfrm>
            <a:off x="8205788" y="2471738"/>
            <a:ext cx="1638300" cy="1638300"/>
          </a:xfrm>
          <a:prstGeom prst="rect">
            <a:avLst/>
          </a:prstGeom>
          <a:solidFill>
            <a:srgbClr val="F8F8F8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矩形 14"/>
          <p:cNvSpPr>
            <a:spLocks noChangeArrowheads="1"/>
          </p:cNvSpPr>
          <p:nvPr/>
        </p:nvSpPr>
        <p:spPr bwMode="auto">
          <a:xfrm>
            <a:off x="4806950" y="2486025"/>
            <a:ext cx="1638300" cy="163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2" name="矩形 19"/>
          <p:cNvSpPr>
            <a:spLocks noChangeArrowheads="1"/>
          </p:cNvSpPr>
          <p:nvPr/>
        </p:nvSpPr>
        <p:spPr bwMode="auto">
          <a:xfrm>
            <a:off x="3063875" y="4232275"/>
            <a:ext cx="1638300" cy="1638300"/>
          </a:xfrm>
          <a:prstGeom prst="rect">
            <a:avLst/>
          </a:prstGeom>
          <a:solidFill>
            <a:srgbClr val="DEDCCD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3" name="矩形 20"/>
          <p:cNvSpPr>
            <a:spLocks noChangeArrowheads="1"/>
          </p:cNvSpPr>
          <p:nvPr/>
        </p:nvSpPr>
        <p:spPr bwMode="auto">
          <a:xfrm>
            <a:off x="4819650" y="4217988"/>
            <a:ext cx="1638300" cy="163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7" name="文本框 45"/>
          <p:cNvSpPr>
            <a:spLocks noChangeArrowheads="1"/>
          </p:cNvSpPr>
          <p:nvPr/>
        </p:nvSpPr>
        <p:spPr bwMode="auto">
          <a:xfrm>
            <a:off x="6196013" y="1203325"/>
            <a:ext cx="1600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05" name="组合 1"/>
          <p:cNvGrpSpPr/>
          <p:nvPr/>
        </p:nvGrpSpPr>
        <p:grpSpPr bwMode="auto">
          <a:xfrm>
            <a:off x="8186738" y="750888"/>
            <a:ext cx="1638300" cy="1638300"/>
            <a:chOff x="8187102" y="750911"/>
            <a:chExt cx="1638221" cy="1638300"/>
          </a:xfrm>
        </p:grpSpPr>
        <p:sp>
          <p:nvSpPr>
            <p:cNvPr id="4121" name="矩形 21"/>
            <p:cNvSpPr>
              <a:spLocks noChangeArrowheads="1"/>
            </p:cNvSpPr>
            <p:nvPr/>
          </p:nvSpPr>
          <p:spPr bwMode="auto">
            <a:xfrm>
              <a:off x="8187102" y="750911"/>
              <a:ext cx="1638221" cy="163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122" name="图片 3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007" y="1287511"/>
              <a:ext cx="528637" cy="38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23" name="文本框 38"/>
            <p:cNvSpPr txBox="1">
              <a:spLocks noChangeArrowheads="1"/>
            </p:cNvSpPr>
            <p:nvPr/>
          </p:nvSpPr>
          <p:spPr bwMode="auto">
            <a:xfrm>
              <a:off x="8367310" y="1830531"/>
              <a:ext cx="14181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系统概述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4106" name="组合 4"/>
          <p:cNvGrpSpPr/>
          <p:nvPr/>
        </p:nvGrpSpPr>
        <p:grpSpPr bwMode="auto">
          <a:xfrm>
            <a:off x="6477000" y="2471738"/>
            <a:ext cx="1725613" cy="1638300"/>
            <a:chOff x="4784465" y="2430155"/>
            <a:chExt cx="1725517" cy="1638300"/>
          </a:xfrm>
        </p:grpSpPr>
        <p:sp>
          <p:nvSpPr>
            <p:cNvPr id="4119" name="矩形 5"/>
            <p:cNvSpPr>
              <a:spLocks noChangeArrowheads="1"/>
            </p:cNvSpPr>
            <p:nvPr/>
          </p:nvSpPr>
          <p:spPr bwMode="auto">
            <a:xfrm>
              <a:off x="4820440" y="2430155"/>
              <a:ext cx="1638221" cy="163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20" name="文本框 38"/>
            <p:cNvSpPr txBox="1">
              <a:spLocks noChangeArrowheads="1"/>
            </p:cNvSpPr>
            <p:nvPr/>
          </p:nvSpPr>
          <p:spPr bwMode="auto">
            <a:xfrm>
              <a:off x="4784465" y="3507711"/>
              <a:ext cx="17255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功能介绍</a:t>
              </a:r>
              <a:endParaRPr lang="en-US" altLang="zh-CN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107" name="文本框 43"/>
          <p:cNvSpPr txBox="1">
            <a:spLocks noChangeArrowheads="1"/>
          </p:cNvSpPr>
          <p:nvPr/>
        </p:nvSpPr>
        <p:spPr bwMode="auto">
          <a:xfrm>
            <a:off x="4872038" y="3579813"/>
            <a:ext cx="152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充值方式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4108" name="组合 5"/>
          <p:cNvGrpSpPr/>
          <p:nvPr/>
        </p:nvGrpSpPr>
        <p:grpSpPr bwMode="auto">
          <a:xfrm>
            <a:off x="2757488" y="2484438"/>
            <a:ext cx="2241550" cy="1638300"/>
            <a:chOff x="1979471" y="928901"/>
            <a:chExt cx="2241550" cy="1638300"/>
          </a:xfrm>
        </p:grpSpPr>
        <p:sp>
          <p:nvSpPr>
            <p:cNvPr id="4117" name="矩形 4"/>
            <p:cNvSpPr>
              <a:spLocks noChangeArrowheads="1"/>
            </p:cNvSpPr>
            <p:nvPr/>
          </p:nvSpPr>
          <p:spPr bwMode="auto">
            <a:xfrm>
              <a:off x="2309358" y="928901"/>
              <a:ext cx="1638221" cy="163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8" name="文本框 38"/>
            <p:cNvSpPr txBox="1">
              <a:spLocks noChangeArrowheads="1"/>
            </p:cNvSpPr>
            <p:nvPr/>
          </p:nvSpPr>
          <p:spPr bwMode="auto">
            <a:xfrm>
              <a:off x="1979471" y="2032071"/>
              <a:ext cx="22415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优势特色</a:t>
              </a:r>
              <a:endParaRPr lang="en-US" altLang="zh-CN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109" name="文本框 38"/>
          <p:cNvSpPr txBox="1">
            <a:spLocks noChangeArrowheads="1"/>
          </p:cNvSpPr>
          <p:nvPr/>
        </p:nvSpPr>
        <p:spPr bwMode="auto">
          <a:xfrm>
            <a:off x="5064125" y="5316538"/>
            <a:ext cx="1241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运行环境</a:t>
            </a:r>
            <a:endParaRPr lang="en-US" altLang="zh-CN" sz="20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110" name="文本框 6"/>
          <p:cNvSpPr txBox="1">
            <a:spLocks noChangeArrowheads="1"/>
          </p:cNvSpPr>
          <p:nvPr/>
        </p:nvSpPr>
        <p:spPr bwMode="auto">
          <a:xfrm>
            <a:off x="5003800" y="2495550"/>
            <a:ext cx="10239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￥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111" name="矩形 14"/>
          <p:cNvSpPr>
            <a:spLocks noChangeArrowheads="1"/>
          </p:cNvSpPr>
          <p:nvPr/>
        </p:nvSpPr>
        <p:spPr bwMode="auto">
          <a:xfrm>
            <a:off x="6567488" y="4217988"/>
            <a:ext cx="1638300" cy="163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2" name="文本框 43"/>
          <p:cNvSpPr txBox="1">
            <a:spLocks noChangeArrowheads="1"/>
          </p:cNvSpPr>
          <p:nvPr/>
        </p:nvSpPr>
        <p:spPr bwMode="auto">
          <a:xfrm>
            <a:off x="6605588" y="5307013"/>
            <a:ext cx="1589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成功案例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4113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2740025"/>
            <a:ext cx="7207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446563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446563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2706688"/>
            <a:ext cx="7191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1952625"/>
            <a:ext cx="6515100" cy="4344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747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发布考试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4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5"/>
          <p:cNvSpPr txBox="1">
            <a:spLocks noChangeArrowheads="1"/>
          </p:cNvSpPr>
          <p:nvPr/>
        </p:nvSpPr>
        <p:spPr bwMode="auto">
          <a:xfrm>
            <a:off x="7458075" y="2500313"/>
            <a:ext cx="4198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多场考试、一次设置就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050925"/>
            <a:ext cx="5086350" cy="534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在线考试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77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1890713" y="2390775"/>
            <a:ext cx="2833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千人同考速度快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1890713" y="2978150"/>
            <a:ext cx="2833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断电死机不丢题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智能判卷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796" name="组合 4"/>
          <p:cNvGrpSpPr/>
          <p:nvPr/>
        </p:nvGrpSpPr>
        <p:grpSpPr bwMode="auto">
          <a:xfrm>
            <a:off x="1162050" y="1773238"/>
            <a:ext cx="10129838" cy="3960812"/>
            <a:chOff x="1630710" y="2061642"/>
            <a:chExt cx="9393262" cy="3672408"/>
          </a:xfrm>
        </p:grpSpPr>
        <p:sp>
          <p:nvSpPr>
            <p:cNvPr id="6" name="Freeform 2"/>
            <p:cNvSpPr/>
            <p:nvPr/>
          </p:nvSpPr>
          <p:spPr bwMode="auto">
            <a:xfrm>
              <a:off x="1694009" y="2417844"/>
              <a:ext cx="9329963" cy="1435109"/>
            </a:xfrm>
            <a:custGeom>
              <a:avLst/>
              <a:gdLst>
                <a:gd name="T0" fmla="*/ 2134 w 2522"/>
                <a:gd name="T1" fmla="*/ 0 h 388"/>
                <a:gd name="T2" fmla="*/ 1749 w 2522"/>
                <a:gd name="T3" fmla="*/ 341 h 388"/>
                <a:gd name="T4" fmla="*/ 0 w 2522"/>
                <a:gd name="T5" fmla="*/ 341 h 388"/>
                <a:gd name="T6" fmla="*/ 0 w 2522"/>
                <a:gd name="T7" fmla="*/ 388 h 388"/>
                <a:gd name="T8" fmla="*/ 1746 w 2522"/>
                <a:gd name="T9" fmla="*/ 388 h 388"/>
                <a:gd name="T10" fmla="*/ 1803 w 2522"/>
                <a:gd name="T11" fmla="*/ 388 h 388"/>
                <a:gd name="T12" fmla="*/ 2522 w 2522"/>
                <a:gd name="T13" fmla="*/ 388 h 388"/>
                <a:gd name="T14" fmla="*/ 2134 w 2522"/>
                <a:gd name="T15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2" h="388">
                  <a:moveTo>
                    <a:pt x="2134" y="0"/>
                  </a:moveTo>
                  <a:cubicBezTo>
                    <a:pt x="1936" y="0"/>
                    <a:pt x="1772" y="149"/>
                    <a:pt x="1749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1746" y="388"/>
                    <a:pt x="1746" y="388"/>
                    <a:pt x="1746" y="388"/>
                  </a:cubicBezTo>
                  <a:cubicBezTo>
                    <a:pt x="1803" y="388"/>
                    <a:pt x="1803" y="388"/>
                    <a:pt x="1803" y="388"/>
                  </a:cubicBezTo>
                  <a:cubicBezTo>
                    <a:pt x="2522" y="388"/>
                    <a:pt x="2522" y="388"/>
                    <a:pt x="2522" y="388"/>
                  </a:cubicBezTo>
                  <a:cubicBezTo>
                    <a:pt x="2522" y="174"/>
                    <a:pt x="2348" y="0"/>
                    <a:pt x="2134" y="0"/>
                  </a:cubicBezTo>
                  <a:close/>
                </a:path>
              </a:pathLst>
            </a:custGeom>
            <a:solidFill>
              <a:srgbClr val="1A93C8">
                <a:alpha val="80000"/>
              </a:srgb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Freeform 3"/>
            <p:cNvSpPr/>
            <p:nvPr/>
          </p:nvSpPr>
          <p:spPr bwMode="auto">
            <a:xfrm>
              <a:off x="1688121" y="3939796"/>
              <a:ext cx="9328490" cy="1435109"/>
            </a:xfrm>
            <a:custGeom>
              <a:avLst/>
              <a:gdLst>
                <a:gd name="T0" fmla="*/ 2134 w 2522"/>
                <a:gd name="T1" fmla="*/ 388 h 388"/>
                <a:gd name="T2" fmla="*/ 1749 w 2522"/>
                <a:gd name="T3" fmla="*/ 48 h 388"/>
                <a:gd name="T4" fmla="*/ 0 w 2522"/>
                <a:gd name="T5" fmla="*/ 48 h 388"/>
                <a:gd name="T6" fmla="*/ 0 w 2522"/>
                <a:gd name="T7" fmla="*/ 0 h 388"/>
                <a:gd name="T8" fmla="*/ 1746 w 2522"/>
                <a:gd name="T9" fmla="*/ 0 h 388"/>
                <a:gd name="T10" fmla="*/ 1803 w 2522"/>
                <a:gd name="T11" fmla="*/ 0 h 388"/>
                <a:gd name="T12" fmla="*/ 2522 w 2522"/>
                <a:gd name="T13" fmla="*/ 0 h 388"/>
                <a:gd name="T14" fmla="*/ 2134 w 2522"/>
                <a:gd name="T15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2" h="388">
                  <a:moveTo>
                    <a:pt x="2134" y="388"/>
                  </a:moveTo>
                  <a:cubicBezTo>
                    <a:pt x="1936" y="388"/>
                    <a:pt x="1772" y="240"/>
                    <a:pt x="1749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46" y="0"/>
                    <a:pt x="1746" y="0"/>
                    <a:pt x="1746" y="0"/>
                  </a:cubicBezTo>
                  <a:cubicBezTo>
                    <a:pt x="1803" y="0"/>
                    <a:pt x="1803" y="0"/>
                    <a:pt x="1803" y="0"/>
                  </a:cubicBezTo>
                  <a:cubicBezTo>
                    <a:pt x="2522" y="0"/>
                    <a:pt x="2522" y="0"/>
                    <a:pt x="2522" y="0"/>
                  </a:cubicBezTo>
                  <a:cubicBezTo>
                    <a:pt x="2522" y="215"/>
                    <a:pt x="2348" y="388"/>
                    <a:pt x="2134" y="38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" name="Freeform 4"/>
            <p:cNvSpPr/>
            <p:nvPr/>
          </p:nvSpPr>
          <p:spPr bwMode="auto">
            <a:xfrm>
              <a:off x="1694009" y="2061642"/>
              <a:ext cx="7921194" cy="360617"/>
            </a:xfrm>
            <a:custGeom>
              <a:avLst/>
              <a:gdLst>
                <a:gd name="T0" fmla="*/ 0 w 3883"/>
                <a:gd name="T1" fmla="*/ 0 h 177"/>
                <a:gd name="T2" fmla="*/ 3883 w 3883"/>
                <a:gd name="T3" fmla="*/ 0 h 177"/>
                <a:gd name="T4" fmla="*/ 3883 w 3883"/>
                <a:gd name="T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3" h="177">
                  <a:moveTo>
                    <a:pt x="0" y="0"/>
                  </a:moveTo>
                  <a:lnTo>
                    <a:pt x="3883" y="0"/>
                  </a:lnTo>
                  <a:lnTo>
                    <a:pt x="3883" y="17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1766140" y="5374905"/>
              <a:ext cx="7919722" cy="359145"/>
            </a:xfrm>
            <a:custGeom>
              <a:avLst/>
              <a:gdLst>
                <a:gd name="T0" fmla="*/ 0 w 3883"/>
                <a:gd name="T1" fmla="*/ 176 h 176"/>
                <a:gd name="T2" fmla="*/ 3883 w 3883"/>
                <a:gd name="T3" fmla="*/ 176 h 176"/>
                <a:gd name="T4" fmla="*/ 3883 w 3883"/>
                <a:gd name="T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3" h="176">
                  <a:moveTo>
                    <a:pt x="0" y="176"/>
                  </a:moveTo>
                  <a:lnTo>
                    <a:pt x="3883" y="176"/>
                  </a:lnTo>
                  <a:lnTo>
                    <a:pt x="3883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3803" name="Rectangle 10"/>
            <p:cNvSpPr>
              <a:spLocks noChangeArrowheads="1"/>
            </p:cNvSpPr>
            <p:nvPr/>
          </p:nvSpPr>
          <p:spPr bwMode="auto">
            <a:xfrm>
              <a:off x="8665985" y="2731780"/>
              <a:ext cx="1829191" cy="513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1" hangingPunct="1"/>
              <a:r>
                <a:rPr lang="zh-CN" altLang="en-US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自动判卷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04" name="Rectangle 11"/>
            <p:cNvSpPr>
              <a:spLocks noChangeArrowheads="1"/>
            </p:cNvSpPr>
            <p:nvPr/>
          </p:nvSpPr>
          <p:spPr bwMode="auto">
            <a:xfrm>
              <a:off x="8572469" y="4117164"/>
              <a:ext cx="2016224" cy="513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1" hangingPunct="1"/>
              <a:r>
                <a:rPr lang="zh-CN" altLang="en-US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人工判卷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65"/>
            <p:cNvSpPr txBox="1">
              <a:spLocks noChangeArrowheads="1"/>
            </p:cNvSpPr>
            <p:nvPr/>
          </p:nvSpPr>
          <p:spPr bwMode="auto">
            <a:xfrm>
              <a:off x="1630710" y="2283900"/>
              <a:ext cx="5976593" cy="984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自动判卷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自动判卷是指针对客观题，学员提交试卷后系统自动计算分数。</a:t>
              </a:r>
              <a:endParaRPr lang="zh-CN" altLang="en-US" sz="1400" b="1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3806" name="Text Box 65"/>
            <p:cNvSpPr txBox="1">
              <a:spLocks noChangeArrowheads="1"/>
            </p:cNvSpPr>
            <p:nvPr/>
          </p:nvSpPr>
          <p:spPr bwMode="auto">
            <a:xfrm>
              <a:off x="1687459" y="4366945"/>
              <a:ext cx="5786986" cy="111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人工判卷</a:t>
              </a:r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宋体" panose="02010600030101010101" pitchFamily="2" charset="-122"/>
                  <a:sym typeface="Arial" panose="020B0604020202020204" pitchFamily="34" charset="0"/>
                </a:rPr>
                <a:t>如果试卷中有主观题，例如简答题，主观题部分有教师后台阅卷，计算得分自动加入成绩总分。</a:t>
              </a:r>
              <a:endParaRPr lang="zh-CN" altLang="en-US" sz="1400" b="1">
                <a:solidFill>
                  <a:schemeClr val="bg1"/>
                </a:solidFill>
                <a:latin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3797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388" y="3136900"/>
            <a:ext cx="5683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663" y="4643438"/>
            <a:ext cx="636587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1130300"/>
            <a:ext cx="6092825" cy="52943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试卷分析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5"/>
          <p:cNvSpPr txBox="1">
            <a:spLocks noChangeArrowheads="1"/>
          </p:cNvSpPr>
          <p:nvPr/>
        </p:nvSpPr>
        <p:spPr bwMode="auto">
          <a:xfrm>
            <a:off x="1166813" y="2733675"/>
            <a:ext cx="2490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答题详情回顾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852613"/>
            <a:ext cx="8724900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843838" y="4103688"/>
            <a:ext cx="4084637" cy="1235075"/>
          </a:xfrm>
          <a:prstGeom prst="rect">
            <a:avLst/>
          </a:prstGeom>
          <a:solidFill>
            <a:schemeClr val="tx2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分组查询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分组导出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成绩导出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9"/>
          <p:cNvSpPr>
            <a:spLocks noChangeArrowheads="1"/>
          </p:cNvSpPr>
          <p:nvPr/>
        </p:nvSpPr>
        <p:spPr bwMode="auto">
          <a:xfrm>
            <a:off x="704850" y="5002213"/>
            <a:ext cx="107346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6867" name="矩形 11"/>
          <p:cNvSpPr>
            <a:spLocks noChangeArrowheads="1"/>
          </p:cNvSpPr>
          <p:nvPr/>
        </p:nvSpPr>
        <p:spPr bwMode="auto">
          <a:xfrm rot="5400000">
            <a:off x="-1270000" y="3629025"/>
            <a:ext cx="5130800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36868" name="组合 6"/>
          <p:cNvGrpSpPr/>
          <p:nvPr/>
        </p:nvGrpSpPr>
        <p:grpSpPr bwMode="auto">
          <a:xfrm>
            <a:off x="2847975" y="1857375"/>
            <a:ext cx="5532438" cy="2646363"/>
            <a:chOff x="2847975" y="1857375"/>
            <a:chExt cx="5532146" cy="2647393"/>
          </a:xfrm>
        </p:grpSpPr>
        <p:sp>
          <p:nvSpPr>
            <p:cNvPr id="36870" name="TextBox 3"/>
            <p:cNvSpPr txBox="1">
              <a:spLocks noChangeArrowheads="1"/>
            </p:cNvSpPr>
            <p:nvPr/>
          </p:nvSpPr>
          <p:spPr bwMode="auto">
            <a:xfrm>
              <a:off x="2847975" y="1857375"/>
              <a:ext cx="2682255" cy="264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71" name="TextBox 4"/>
            <p:cNvSpPr txBox="1">
              <a:spLocks noChangeArrowheads="1"/>
            </p:cNvSpPr>
            <p:nvPr/>
          </p:nvSpPr>
          <p:spPr bwMode="auto">
            <a:xfrm>
              <a:off x="5425345" y="3156545"/>
              <a:ext cx="2954776" cy="92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在线支付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9" name="矩形 7"/>
          <p:cNvSpPr>
            <a:spLocks noChangeArrowheads="1"/>
          </p:cNvSpPr>
          <p:nvPr/>
        </p:nvSpPr>
        <p:spPr bwMode="auto">
          <a:xfrm>
            <a:off x="5424488" y="2720975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Online payment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1"/>
          <p:cNvGrpSpPr/>
          <p:nvPr/>
        </p:nvGrpSpPr>
        <p:grpSpPr bwMode="auto">
          <a:xfrm>
            <a:off x="942975" y="1565275"/>
            <a:ext cx="10283825" cy="4591050"/>
            <a:chOff x="847725" y="1565125"/>
            <a:chExt cx="10283825" cy="4591200"/>
          </a:xfrm>
        </p:grpSpPr>
        <p:pic>
          <p:nvPicPr>
            <p:cNvPr id="37893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25" y="2312988"/>
              <a:ext cx="7132638" cy="2571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4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325" y="1565125"/>
              <a:ext cx="6753225" cy="4591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891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749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支付宝支付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78313" y="1524000"/>
            <a:ext cx="4235450" cy="190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899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025" y="4335463"/>
            <a:ext cx="2579688" cy="154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40"/>
          <p:cNvSpPr>
            <a:spLocks noChangeArrowheads="1"/>
          </p:cNvSpPr>
          <p:nvPr/>
        </p:nvSpPr>
        <p:spPr bwMode="auto">
          <a:xfrm rot="5400000">
            <a:off x="7981951" y="4945062"/>
            <a:ext cx="1020762" cy="252413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AutoShape 40"/>
          <p:cNvSpPr>
            <a:spLocks noChangeArrowheads="1"/>
          </p:cNvSpPr>
          <p:nvPr/>
        </p:nvSpPr>
        <p:spPr bwMode="auto">
          <a:xfrm rot="10800000">
            <a:off x="6011863" y="3787775"/>
            <a:ext cx="1020762" cy="2540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8918" name="TextBox 8"/>
          <p:cNvSpPr txBox="1">
            <a:spLocks noChangeArrowheads="1"/>
          </p:cNvSpPr>
          <p:nvPr/>
        </p:nvSpPr>
        <p:spPr bwMode="auto">
          <a:xfrm>
            <a:off x="1055688" y="2246313"/>
            <a:ext cx="18256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线上生成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1046163" y="3363913"/>
            <a:ext cx="18256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线下销售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0" name="TextBox 10"/>
          <p:cNvSpPr txBox="1">
            <a:spLocks noChangeArrowheads="1"/>
          </p:cNvSpPr>
          <p:nvPr/>
        </p:nvSpPr>
        <p:spPr bwMode="auto">
          <a:xfrm>
            <a:off x="1046163" y="4432300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空中充值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1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1724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充值码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2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1660525" y="2693988"/>
            <a:ext cx="61595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</a:rPr>
              <a:t>……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8924" name="TextBox 14"/>
          <p:cNvSpPr txBox="1">
            <a:spLocks noChangeArrowheads="1"/>
          </p:cNvSpPr>
          <p:nvPr/>
        </p:nvSpPr>
        <p:spPr bwMode="auto">
          <a:xfrm>
            <a:off x="1660525" y="3779838"/>
            <a:ext cx="6159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</a:rPr>
              <a:t>……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0" y="893763"/>
            <a:ext cx="3270250" cy="576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866900"/>
            <a:ext cx="54483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3775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管理员后台充值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4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6902450" y="2241550"/>
            <a:ext cx="30575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管理员对学员账户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进行充值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扣款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9"/>
          <p:cNvSpPr>
            <a:spLocks noChangeArrowheads="1"/>
          </p:cNvSpPr>
          <p:nvPr/>
        </p:nvSpPr>
        <p:spPr bwMode="auto">
          <a:xfrm>
            <a:off x="704850" y="5002213"/>
            <a:ext cx="107346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0963" name="矩形 11"/>
          <p:cNvSpPr>
            <a:spLocks noChangeArrowheads="1"/>
          </p:cNvSpPr>
          <p:nvPr/>
        </p:nvSpPr>
        <p:spPr bwMode="auto">
          <a:xfrm rot="5400000">
            <a:off x="-1270000" y="3629025"/>
            <a:ext cx="5130800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40964" name="组合 6"/>
          <p:cNvGrpSpPr/>
          <p:nvPr/>
        </p:nvGrpSpPr>
        <p:grpSpPr bwMode="auto">
          <a:xfrm>
            <a:off x="2847975" y="1857375"/>
            <a:ext cx="5578475" cy="2646363"/>
            <a:chOff x="2847975" y="1857375"/>
            <a:chExt cx="5578636" cy="2647393"/>
          </a:xfrm>
        </p:grpSpPr>
        <p:sp>
          <p:nvSpPr>
            <p:cNvPr id="40966" name="TextBox 3"/>
            <p:cNvSpPr txBox="1">
              <a:spLocks noChangeArrowheads="1"/>
            </p:cNvSpPr>
            <p:nvPr/>
          </p:nvSpPr>
          <p:spPr bwMode="auto">
            <a:xfrm>
              <a:off x="2847975" y="1857375"/>
              <a:ext cx="2682255" cy="264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67" name="TextBox 4"/>
            <p:cNvSpPr txBox="1">
              <a:spLocks noChangeArrowheads="1"/>
            </p:cNvSpPr>
            <p:nvPr/>
          </p:nvSpPr>
          <p:spPr bwMode="auto">
            <a:xfrm>
              <a:off x="5425345" y="3156545"/>
              <a:ext cx="3001266" cy="92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5" name="矩形 7"/>
          <p:cNvSpPr>
            <a:spLocks noChangeArrowheads="1"/>
          </p:cNvSpPr>
          <p:nvPr/>
        </p:nvSpPr>
        <p:spPr bwMode="auto">
          <a:xfrm>
            <a:off x="5424488" y="2720975"/>
            <a:ext cx="2062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Mobile app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1606550" y="2208213"/>
            <a:ext cx="8853488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微厦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在线学习云服务平台</a:t>
            </a:r>
            <a:r>
              <a:rPr lang="zh-CN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是一款基于</a:t>
            </a:r>
            <a:r>
              <a:rPr lang="en-US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架构的在线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endParaRPr lang="en-US" altLang="zh-CN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系统将在线学习、在线练习、在线考试紧密相联，打</a:t>
            </a:r>
            <a:endParaRPr lang="en-US" altLang="zh-CN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造“</a:t>
            </a:r>
            <a:r>
              <a:rPr lang="zh-CN" altLang="en-US" sz="2600" b="1">
                <a:solidFill>
                  <a:srgbClr val="29B7F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学、练、考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”于一体的在线教育系统，</a:t>
            </a:r>
            <a:r>
              <a:rPr lang="zh-CN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方便学员利用碎</a:t>
            </a:r>
            <a:endParaRPr lang="en-US" altLang="zh-CN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片化时间进行随时随地的学习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TextBox 3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00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7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81750" y="2495550"/>
            <a:ext cx="3529013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chemeClr val="accent3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扫描下载</a:t>
            </a:r>
            <a:r>
              <a:rPr lang="en-US" altLang="zh-CN" sz="4400" dirty="0">
                <a:solidFill>
                  <a:schemeClr val="accent3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400" dirty="0">
              <a:solidFill>
                <a:schemeClr val="accent3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9" name="矩形 5"/>
          <p:cNvSpPr>
            <a:spLocks noChangeArrowheads="1"/>
          </p:cNvSpPr>
          <p:nvPr/>
        </p:nvSpPr>
        <p:spPr bwMode="auto">
          <a:xfrm>
            <a:off x="1600200" y="1819275"/>
            <a:ext cx="3600450" cy="3600450"/>
          </a:xfrm>
          <a:prstGeom prst="rect">
            <a:avLst/>
          </a:prstGeom>
          <a:solidFill>
            <a:schemeClr val="bg1">
              <a:alpha val="9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41990" name="组合 19"/>
          <p:cNvGrpSpPr/>
          <p:nvPr/>
        </p:nvGrpSpPr>
        <p:grpSpPr bwMode="auto">
          <a:xfrm>
            <a:off x="4962525" y="1647825"/>
            <a:ext cx="373063" cy="374650"/>
            <a:chOff x="5209725" y="1447800"/>
            <a:chExt cx="373500" cy="37440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5209725" y="1466837"/>
              <a:ext cx="373500" cy="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auto">
            <a:xfrm flipH="1">
              <a:off x="5573689" y="1447800"/>
              <a:ext cx="9536" cy="37440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1991" name="组合 24"/>
          <p:cNvGrpSpPr/>
          <p:nvPr/>
        </p:nvGrpSpPr>
        <p:grpSpPr bwMode="auto">
          <a:xfrm rot="-5400000">
            <a:off x="1423193" y="1669257"/>
            <a:ext cx="373063" cy="374650"/>
            <a:chOff x="5209725" y="1447800"/>
            <a:chExt cx="373500" cy="374400"/>
          </a:xfrm>
        </p:grpSpPr>
        <p:cxnSp>
          <p:nvCxnSpPr>
            <p:cNvPr id="26" name="直接连接符 25"/>
            <p:cNvCxnSpPr/>
            <p:nvPr/>
          </p:nvCxnSpPr>
          <p:spPr bwMode="auto">
            <a:xfrm>
              <a:off x="5209725" y="1466837"/>
              <a:ext cx="373500" cy="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 bwMode="auto">
            <a:xfrm flipH="1">
              <a:off x="5564153" y="1447800"/>
              <a:ext cx="9536" cy="37440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1992" name="组合 27"/>
          <p:cNvGrpSpPr/>
          <p:nvPr/>
        </p:nvGrpSpPr>
        <p:grpSpPr bwMode="auto">
          <a:xfrm rot="5400000">
            <a:off x="4999037" y="5194301"/>
            <a:ext cx="373063" cy="373062"/>
            <a:chOff x="5209725" y="1447800"/>
            <a:chExt cx="373500" cy="374400"/>
          </a:xfrm>
        </p:grpSpPr>
        <p:cxnSp>
          <p:nvCxnSpPr>
            <p:cNvPr id="29" name="直接连接符 28"/>
            <p:cNvCxnSpPr/>
            <p:nvPr/>
          </p:nvCxnSpPr>
          <p:spPr bwMode="auto">
            <a:xfrm>
              <a:off x="5209725" y="1457359"/>
              <a:ext cx="373500" cy="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 bwMode="auto">
            <a:xfrm flipH="1">
              <a:off x="5573689" y="1447800"/>
              <a:ext cx="9536" cy="37440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1993" name="组合 30"/>
          <p:cNvGrpSpPr/>
          <p:nvPr/>
        </p:nvGrpSpPr>
        <p:grpSpPr bwMode="auto">
          <a:xfrm rot="10800000">
            <a:off x="1435100" y="5219700"/>
            <a:ext cx="373063" cy="374650"/>
            <a:chOff x="5209725" y="1447800"/>
            <a:chExt cx="373500" cy="374400"/>
          </a:xfrm>
        </p:grpSpPr>
        <p:cxnSp>
          <p:nvCxnSpPr>
            <p:cNvPr id="32" name="直接连接符 31"/>
            <p:cNvCxnSpPr/>
            <p:nvPr/>
          </p:nvCxnSpPr>
          <p:spPr bwMode="auto">
            <a:xfrm>
              <a:off x="5209725" y="1466837"/>
              <a:ext cx="373500" cy="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 bwMode="auto">
            <a:xfrm flipH="1">
              <a:off x="5564153" y="1447800"/>
              <a:ext cx="9536" cy="37440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4199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22860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5" name="TextBox 3"/>
          <p:cNvSpPr txBox="1">
            <a:spLocks noChangeArrowheads="1"/>
          </p:cNvSpPr>
          <p:nvPr/>
        </p:nvSpPr>
        <p:spPr bwMode="auto">
          <a:xfrm>
            <a:off x="6400800" y="329565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扫描下载试用（仅安卓）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优势特色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011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矩形 7"/>
          <p:cNvSpPr>
            <a:spLocks noChangeArrowheads="1"/>
          </p:cNvSpPr>
          <p:nvPr/>
        </p:nvSpPr>
        <p:spPr bwMode="auto">
          <a:xfrm>
            <a:off x="458788" y="2114550"/>
            <a:ext cx="5494337" cy="3009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43013" name="组合 1"/>
          <p:cNvGrpSpPr/>
          <p:nvPr/>
        </p:nvGrpSpPr>
        <p:grpSpPr bwMode="auto">
          <a:xfrm>
            <a:off x="6230938" y="2114550"/>
            <a:ext cx="5494337" cy="3009900"/>
            <a:chOff x="6230938" y="2114550"/>
            <a:chExt cx="5494337" cy="2743200"/>
          </a:xfrm>
        </p:grpSpPr>
        <p:sp>
          <p:nvSpPr>
            <p:cNvPr id="43018" name="矩形 10"/>
            <p:cNvSpPr>
              <a:spLocks noChangeArrowheads="1"/>
            </p:cNvSpPr>
            <p:nvPr/>
          </p:nvSpPr>
          <p:spPr bwMode="auto">
            <a:xfrm>
              <a:off x="6230938" y="2114550"/>
              <a:ext cx="5494337" cy="274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3019" name="矩形 9"/>
            <p:cNvSpPr>
              <a:spLocks noChangeArrowheads="1"/>
            </p:cNvSpPr>
            <p:nvPr/>
          </p:nvSpPr>
          <p:spPr bwMode="auto">
            <a:xfrm>
              <a:off x="6343650" y="2228850"/>
              <a:ext cx="5257800" cy="2495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3014" name="TextBox 11"/>
          <p:cNvSpPr txBox="1">
            <a:spLocks noChangeArrowheads="1"/>
          </p:cNvSpPr>
          <p:nvPr/>
        </p:nvSpPr>
        <p:spPr bwMode="auto">
          <a:xfrm>
            <a:off x="544513" y="2449513"/>
            <a:ext cx="19526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5" name="TextBox 13"/>
          <p:cNvSpPr txBox="1">
            <a:spLocks noChangeArrowheads="1"/>
          </p:cNvSpPr>
          <p:nvPr/>
        </p:nvSpPr>
        <p:spPr bwMode="auto">
          <a:xfrm>
            <a:off x="6638925" y="2419350"/>
            <a:ext cx="1724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6" name="TextBox 12"/>
          <p:cNvSpPr txBox="1">
            <a:spLocks noChangeArrowheads="1"/>
          </p:cNvSpPr>
          <p:nvPr/>
        </p:nvSpPr>
        <p:spPr bwMode="auto">
          <a:xfrm>
            <a:off x="847725" y="3629025"/>
            <a:ext cx="3155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、自主研发、免费试用；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、按需购买、自由扩容；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、源码开放、方便二开；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、免费升级、服务保障。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7" name="TextBox 20"/>
          <p:cNvSpPr txBox="1">
            <a:spLocks noChangeArrowheads="1"/>
          </p:cNvSpPr>
          <p:nvPr/>
        </p:nvSpPr>
        <p:spPr bwMode="auto">
          <a:xfrm>
            <a:off x="6762750" y="3638550"/>
            <a:ext cx="34131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、学、练、考，一体化教学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、云服务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、多种风格，随心换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15"/>
          <p:cNvSpPr>
            <a:spLocks noChangeArrowheads="1"/>
          </p:cNvSpPr>
          <p:nvPr/>
        </p:nvSpPr>
        <p:spPr bwMode="auto">
          <a:xfrm>
            <a:off x="0" y="0"/>
            <a:ext cx="12192000" cy="6848475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4035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5314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学、练、考一体化教学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6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3088" y="3733800"/>
            <a:ext cx="2808287" cy="22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8" name="组合 1"/>
          <p:cNvGrpSpPr/>
          <p:nvPr/>
        </p:nvGrpSpPr>
        <p:grpSpPr bwMode="auto">
          <a:xfrm>
            <a:off x="4043363" y="3657600"/>
            <a:ext cx="3332162" cy="2424113"/>
            <a:chOff x="2344738" y="3463925"/>
            <a:chExt cx="3998912" cy="3022600"/>
          </a:xfrm>
        </p:grpSpPr>
        <p:pic>
          <p:nvPicPr>
            <p:cNvPr id="4404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738" y="3463925"/>
              <a:ext cx="3998912" cy="302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4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684" y="3763388"/>
              <a:ext cx="3163866" cy="1779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03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595438"/>
            <a:ext cx="2824162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0" name="TextBox 4"/>
          <p:cNvSpPr txBox="1">
            <a:spLocks noChangeArrowheads="1"/>
          </p:cNvSpPr>
          <p:nvPr/>
        </p:nvSpPr>
        <p:spPr bwMode="auto">
          <a:xfrm>
            <a:off x="4043363" y="2470150"/>
            <a:ext cx="4849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学习、练习、考评一体化教学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40"/>
          <p:cNvSpPr>
            <a:spLocks noChangeArrowheads="1"/>
          </p:cNvSpPr>
          <p:nvPr/>
        </p:nvSpPr>
        <p:spPr bwMode="auto">
          <a:xfrm rot="5400000">
            <a:off x="3449637" y="4487863"/>
            <a:ext cx="525463" cy="249238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3" name="AutoShape 40"/>
          <p:cNvSpPr>
            <a:spLocks noChangeArrowheads="1"/>
          </p:cNvSpPr>
          <p:nvPr/>
        </p:nvSpPr>
        <p:spPr bwMode="auto">
          <a:xfrm rot="5400000">
            <a:off x="7496969" y="4487069"/>
            <a:ext cx="525463" cy="250825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15"/>
          <p:cNvSpPr>
            <a:spLocks noChangeArrowheads="1"/>
          </p:cNvSpPr>
          <p:nvPr/>
        </p:nvSpPr>
        <p:spPr bwMode="auto">
          <a:xfrm>
            <a:off x="0" y="9525"/>
            <a:ext cx="12192000" cy="6848475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5059" name="TextBox 18"/>
          <p:cNvSpPr txBox="1">
            <a:spLocks noChangeArrowheads="1"/>
          </p:cNvSpPr>
          <p:nvPr/>
        </p:nvSpPr>
        <p:spPr bwMode="auto">
          <a:xfrm>
            <a:off x="847725" y="403225"/>
            <a:ext cx="1724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6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-565150"/>
            <a:ext cx="4213225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3395663"/>
            <a:ext cx="2840037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3359150"/>
            <a:ext cx="2925762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64" name="组合 29"/>
          <p:cNvGrpSpPr/>
          <p:nvPr/>
        </p:nvGrpSpPr>
        <p:grpSpPr bwMode="auto">
          <a:xfrm>
            <a:off x="5372100" y="3343275"/>
            <a:ext cx="2925763" cy="3700463"/>
            <a:chOff x="4943078" y="3847832"/>
            <a:chExt cx="2925572" cy="3701381"/>
          </a:xfrm>
        </p:grpSpPr>
        <p:pic>
          <p:nvPicPr>
            <p:cNvPr id="45075" name="图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078" y="3847832"/>
              <a:ext cx="2925572" cy="370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6" name="图片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386" y="5028425"/>
              <a:ext cx="1841537" cy="103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5065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563" y="3336925"/>
            <a:ext cx="2925762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TextBox 35"/>
          <p:cNvSpPr txBox="1">
            <a:spLocks noChangeArrowheads="1"/>
          </p:cNvSpPr>
          <p:nvPr/>
        </p:nvSpPr>
        <p:spPr bwMode="auto">
          <a:xfrm>
            <a:off x="1709738" y="2038350"/>
            <a:ext cx="395287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多机构入住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机构用户自主管理方便省心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>
            <a:stCxn id="45065" idx="0"/>
          </p:cNvCxnSpPr>
          <p:nvPr/>
        </p:nvCxnSpPr>
        <p:spPr bwMode="auto">
          <a:xfrm flipH="1">
            <a:off x="2266950" y="3336925"/>
            <a:ext cx="6872288" cy="10445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5065" idx="0"/>
          </p:cNvCxnSpPr>
          <p:nvPr/>
        </p:nvCxnSpPr>
        <p:spPr bwMode="auto">
          <a:xfrm flipH="1">
            <a:off x="4457700" y="3336925"/>
            <a:ext cx="4681538" cy="10445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 flipH="1">
            <a:off x="6842125" y="3336925"/>
            <a:ext cx="2297113" cy="10445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 flipH="1">
            <a:off x="9139238" y="3336925"/>
            <a:ext cx="0" cy="10445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0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1084263"/>
            <a:ext cx="2668587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72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522788"/>
            <a:ext cx="1822450" cy="104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73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3" y="4503738"/>
            <a:ext cx="1843087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4513263"/>
            <a:ext cx="1792288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15"/>
          <p:cNvSpPr>
            <a:spLocks noChangeArrowheads="1"/>
          </p:cNvSpPr>
          <p:nvPr/>
        </p:nvSpPr>
        <p:spPr bwMode="auto">
          <a:xfrm>
            <a:off x="0" y="19050"/>
            <a:ext cx="12192000" cy="6848475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6083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-895350"/>
            <a:ext cx="4951413" cy="626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735263"/>
            <a:ext cx="3679825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3025" y="1852613"/>
            <a:ext cx="157003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网校版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86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404813"/>
            <a:ext cx="3946525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7" name="组合 8"/>
          <p:cNvGrpSpPr/>
          <p:nvPr/>
        </p:nvGrpSpPr>
        <p:grpSpPr bwMode="auto">
          <a:xfrm>
            <a:off x="1171575" y="2784475"/>
            <a:ext cx="3529013" cy="4464050"/>
            <a:chOff x="1172049" y="2784068"/>
            <a:chExt cx="3528737" cy="4464496"/>
          </a:xfrm>
        </p:grpSpPr>
        <p:pic>
          <p:nvPicPr>
            <p:cNvPr id="46096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049" y="2784068"/>
              <a:ext cx="3528737" cy="446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97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813" y="4200997"/>
              <a:ext cx="2221208" cy="124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528050" y="5008563"/>
            <a:ext cx="157003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商务版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125" y="5878513"/>
            <a:ext cx="157003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学院版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27963" y="925513"/>
            <a:ext cx="1570037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政务版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91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4189413"/>
            <a:ext cx="230981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2" name="TextBox 18"/>
          <p:cNvSpPr txBox="1">
            <a:spLocks noChangeArrowheads="1"/>
          </p:cNvSpPr>
          <p:nvPr/>
        </p:nvSpPr>
        <p:spPr bwMode="auto">
          <a:xfrm>
            <a:off x="847725" y="403225"/>
            <a:ext cx="2749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自定义风格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93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1068388"/>
            <a:ext cx="3097212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95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075" y="1966913"/>
            <a:ext cx="2470150" cy="141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部分案例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10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08" name="组合 3"/>
          <p:cNvGrpSpPr/>
          <p:nvPr/>
        </p:nvGrpSpPr>
        <p:grpSpPr bwMode="auto">
          <a:xfrm>
            <a:off x="1792288" y="1773238"/>
            <a:ext cx="8551862" cy="4041775"/>
            <a:chOff x="1732929" y="1773610"/>
            <a:chExt cx="8551836" cy="4041576"/>
          </a:xfrm>
        </p:grpSpPr>
        <p:pic>
          <p:nvPicPr>
            <p:cNvPr id="47109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929" y="5013970"/>
              <a:ext cx="2670720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0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929" y="3924722"/>
              <a:ext cx="2670720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1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929" y="2844601"/>
              <a:ext cx="2670720" cy="80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2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929" y="1773610"/>
              <a:ext cx="2670720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3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8204" y="5013970"/>
              <a:ext cx="2670719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4" name="图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095" y="3924722"/>
              <a:ext cx="2670719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5" name="图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8205" y="1773610"/>
              <a:ext cx="2670719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6" name="图片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8205" y="2853730"/>
              <a:ext cx="2670719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7" name="图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045" y="3924722"/>
              <a:ext cx="2670719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8" name="图片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045" y="4980024"/>
              <a:ext cx="2670720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9" name="图片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044" y="2846603"/>
              <a:ext cx="2664050" cy="799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20" name="图片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374" y="1773610"/>
              <a:ext cx="2670719" cy="80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1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2" name="组合 104"/>
          <p:cNvGrpSpPr/>
          <p:nvPr/>
        </p:nvGrpSpPr>
        <p:grpSpPr bwMode="auto">
          <a:xfrm>
            <a:off x="1028700" y="1685925"/>
            <a:ext cx="10117138" cy="3540125"/>
            <a:chOff x="3965575" y="1435100"/>
            <a:chExt cx="7199313" cy="4067175"/>
          </a:xfrm>
        </p:grpSpPr>
        <p:sp>
          <p:nvSpPr>
            <p:cNvPr id="7" name="Rectangle 5"/>
            <p:cNvSpPr/>
            <p:nvPr/>
          </p:nvSpPr>
          <p:spPr bwMode="auto">
            <a:xfrm>
              <a:off x="3965575" y="1435100"/>
              <a:ext cx="7199313" cy="40671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8229" name="矩形 102"/>
            <p:cNvSpPr>
              <a:spLocks noChangeArrowheads="1"/>
            </p:cNvSpPr>
            <p:nvPr/>
          </p:nvSpPr>
          <p:spPr bwMode="auto">
            <a:xfrm>
              <a:off x="4038600" y="1524000"/>
              <a:ext cx="7029450" cy="3881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102" name="矩形 101"/>
          <p:cNvSpPr/>
          <p:nvPr/>
        </p:nvSpPr>
        <p:spPr>
          <a:xfrm>
            <a:off x="4191000" y="1928813"/>
            <a:ext cx="6818313" cy="30464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硬件环境：</a:t>
            </a:r>
            <a:r>
              <a:rPr lang="en-US" altLang="zh-CN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核以上</a:t>
            </a: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，内存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2GB</a:t>
            </a:r>
            <a:r>
              <a:rPr lang="zh-CN" altLang="en-US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3200" spc="-3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软件环境：</a:t>
            </a:r>
            <a:r>
              <a:rPr lang="en-US" altLang="zh-CN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server 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IIS7</a:t>
            </a: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DotNet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 </a:t>
            </a:r>
            <a:r>
              <a:rPr lang="en-US" altLang="zh-CN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Sqlserver2008</a:t>
            </a:r>
            <a:endParaRPr lang="en-US" altLang="zh-CN" sz="3200" spc="-3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带宽：</a:t>
            </a:r>
            <a:r>
              <a:rPr lang="en-US" altLang="zh-CN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spc="-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兆</a:t>
            </a:r>
            <a:r>
              <a:rPr lang="zh-CN" altLang="en-US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32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134" name="组合 99"/>
          <p:cNvGrpSpPr/>
          <p:nvPr/>
        </p:nvGrpSpPr>
        <p:grpSpPr bwMode="auto">
          <a:xfrm>
            <a:off x="1219200" y="1878013"/>
            <a:ext cx="2462213" cy="3103562"/>
            <a:chOff x="479426" y="1985962"/>
            <a:chExt cx="3897311" cy="4913314"/>
          </a:xfrm>
        </p:grpSpPr>
        <p:sp>
          <p:nvSpPr>
            <p:cNvPr id="48136" name="Freeform 5"/>
            <p:cNvSpPr>
              <a:spLocks noEditPoints="1"/>
            </p:cNvSpPr>
            <p:nvPr/>
          </p:nvSpPr>
          <p:spPr bwMode="auto">
            <a:xfrm>
              <a:off x="930275" y="2316163"/>
              <a:ext cx="3265487" cy="3263900"/>
            </a:xfrm>
            <a:custGeom>
              <a:avLst/>
              <a:gdLst>
                <a:gd name="T0" fmla="*/ 2147483647 w 1971"/>
                <a:gd name="T1" fmla="*/ 2147483647 h 1971"/>
                <a:gd name="T2" fmla="*/ 2147483647 w 1971"/>
                <a:gd name="T3" fmla="*/ 2147483647 h 1971"/>
                <a:gd name="T4" fmla="*/ 2147483647 w 1971"/>
                <a:gd name="T5" fmla="*/ 2147483647 h 1971"/>
                <a:gd name="T6" fmla="*/ 2147483647 w 1971"/>
                <a:gd name="T7" fmla="*/ 2147483647 h 1971"/>
                <a:gd name="T8" fmla="*/ 2147483647 w 1971"/>
                <a:gd name="T9" fmla="*/ 2147483647 h 1971"/>
                <a:gd name="T10" fmla="*/ 2147483647 w 1971"/>
                <a:gd name="T11" fmla="*/ 2147483647 h 1971"/>
                <a:gd name="T12" fmla="*/ 2147483647 w 1971"/>
                <a:gd name="T13" fmla="*/ 2147483647 h 1971"/>
                <a:gd name="T14" fmla="*/ 2147483647 w 1971"/>
                <a:gd name="T15" fmla="*/ 2147483647 h 1971"/>
                <a:gd name="T16" fmla="*/ 2147483647 w 1971"/>
                <a:gd name="T17" fmla="*/ 2147483647 h 1971"/>
                <a:gd name="T18" fmla="*/ 2147483647 w 1971"/>
                <a:gd name="T19" fmla="*/ 2147483647 h 1971"/>
                <a:gd name="T20" fmla="*/ 2147483647 w 1971"/>
                <a:gd name="T21" fmla="*/ 2147483647 h 1971"/>
                <a:gd name="T22" fmla="*/ 2147483647 w 1971"/>
                <a:gd name="T23" fmla="*/ 2147483647 h 1971"/>
                <a:gd name="T24" fmla="*/ 2147483647 w 1971"/>
                <a:gd name="T25" fmla="*/ 2147483647 h 1971"/>
                <a:gd name="T26" fmla="*/ 2147483647 w 1971"/>
                <a:gd name="T27" fmla="*/ 2147483647 h 1971"/>
                <a:gd name="T28" fmla="*/ 2147483647 w 1971"/>
                <a:gd name="T29" fmla="*/ 2147483647 h 1971"/>
                <a:gd name="T30" fmla="*/ 2147483647 w 1971"/>
                <a:gd name="T31" fmla="*/ 2147483647 h 1971"/>
                <a:gd name="T32" fmla="*/ 2147483647 w 1971"/>
                <a:gd name="T33" fmla="*/ 2147483647 h 1971"/>
                <a:gd name="T34" fmla="*/ 2147483647 w 1971"/>
                <a:gd name="T35" fmla="*/ 2147483647 h 1971"/>
                <a:gd name="T36" fmla="*/ 2147483647 w 1971"/>
                <a:gd name="T37" fmla="*/ 2147483647 h 1971"/>
                <a:gd name="T38" fmla="*/ 2147483647 w 1971"/>
                <a:gd name="T39" fmla="*/ 2147483647 h 1971"/>
                <a:gd name="T40" fmla="*/ 2147483647 w 1971"/>
                <a:gd name="T41" fmla="*/ 2147483647 h 1971"/>
                <a:gd name="T42" fmla="*/ 2147483647 w 1971"/>
                <a:gd name="T43" fmla="*/ 2147483647 h 1971"/>
                <a:gd name="T44" fmla="*/ 2147483647 w 1971"/>
                <a:gd name="T45" fmla="*/ 2147483647 h 1971"/>
                <a:gd name="T46" fmla="*/ 2147483647 w 1971"/>
                <a:gd name="T47" fmla="*/ 2147483647 h 1971"/>
                <a:gd name="T48" fmla="*/ 2147483647 w 1971"/>
                <a:gd name="T49" fmla="*/ 2147483647 h 1971"/>
                <a:gd name="T50" fmla="*/ 2147483647 w 1971"/>
                <a:gd name="T51" fmla="*/ 2147483647 h 1971"/>
                <a:gd name="T52" fmla="*/ 2147483647 w 1971"/>
                <a:gd name="T53" fmla="*/ 2147483647 h 1971"/>
                <a:gd name="T54" fmla="*/ 2147483647 w 1971"/>
                <a:gd name="T55" fmla="*/ 2147483647 h 1971"/>
                <a:gd name="T56" fmla="*/ 0 w 1971"/>
                <a:gd name="T57" fmla="*/ 2147483647 h 1971"/>
                <a:gd name="T58" fmla="*/ 2147483647 w 1971"/>
                <a:gd name="T59" fmla="*/ 2147483647 h 1971"/>
                <a:gd name="T60" fmla="*/ 2147483647 w 1971"/>
                <a:gd name="T61" fmla="*/ 2147483647 h 1971"/>
                <a:gd name="T62" fmla="*/ 2147483647 w 1971"/>
                <a:gd name="T63" fmla="*/ 2147483647 h 1971"/>
                <a:gd name="T64" fmla="*/ 2147483647 w 1971"/>
                <a:gd name="T65" fmla="*/ 2147483647 h 1971"/>
                <a:gd name="T66" fmla="*/ 2147483647 w 1971"/>
                <a:gd name="T67" fmla="*/ 2147483647 h 1971"/>
                <a:gd name="T68" fmla="*/ 2147483647 w 1971"/>
                <a:gd name="T69" fmla="*/ 2147483647 h 1971"/>
                <a:gd name="T70" fmla="*/ 2147483647 w 1971"/>
                <a:gd name="T71" fmla="*/ 2147483647 h 1971"/>
                <a:gd name="T72" fmla="*/ 2147483647 w 1971"/>
                <a:gd name="T73" fmla="*/ 2147483647 h 1971"/>
                <a:gd name="T74" fmla="*/ 2147483647 w 1971"/>
                <a:gd name="T75" fmla="*/ 2147483647 h 1971"/>
                <a:gd name="T76" fmla="*/ 2147483647 w 1971"/>
                <a:gd name="T77" fmla="*/ 2147483647 h 1971"/>
                <a:gd name="T78" fmla="*/ 2147483647 w 1971"/>
                <a:gd name="T79" fmla="*/ 2147483647 h 1971"/>
                <a:gd name="T80" fmla="*/ 2147483647 w 1971"/>
                <a:gd name="T81" fmla="*/ 2147483647 h 1971"/>
                <a:gd name="T82" fmla="*/ 2147483647 w 1971"/>
                <a:gd name="T83" fmla="*/ 2147483647 h 1971"/>
                <a:gd name="T84" fmla="*/ 2147483647 w 1971"/>
                <a:gd name="T85" fmla="*/ 2147483647 h 1971"/>
                <a:gd name="T86" fmla="*/ 2147483647 w 1971"/>
                <a:gd name="T87" fmla="*/ 2147483647 h 1971"/>
                <a:gd name="T88" fmla="*/ 2147483647 w 1971"/>
                <a:gd name="T89" fmla="*/ 2147483647 h 1971"/>
                <a:gd name="T90" fmla="*/ 2147483647 w 1971"/>
                <a:gd name="T91" fmla="*/ 2147483647 h 1971"/>
                <a:gd name="T92" fmla="*/ 2147483647 w 1971"/>
                <a:gd name="T93" fmla="*/ 2147483647 h 1971"/>
                <a:gd name="T94" fmla="*/ 2147483647 w 1971"/>
                <a:gd name="T95" fmla="*/ 2147483647 h 1971"/>
                <a:gd name="T96" fmla="*/ 2147483647 w 1971"/>
                <a:gd name="T97" fmla="*/ 2147483647 h 1971"/>
                <a:gd name="T98" fmla="*/ 2147483647 w 1971"/>
                <a:gd name="T99" fmla="*/ 2147483647 h 1971"/>
                <a:gd name="T100" fmla="*/ 2147483647 w 1971"/>
                <a:gd name="T101" fmla="*/ 2147483647 h 1971"/>
                <a:gd name="T102" fmla="*/ 2147483647 w 1971"/>
                <a:gd name="T103" fmla="*/ 2147483647 h 1971"/>
                <a:gd name="T104" fmla="*/ 2147483647 w 1971"/>
                <a:gd name="T105" fmla="*/ 2147483647 h 1971"/>
                <a:gd name="T106" fmla="*/ 2147483647 w 1971"/>
                <a:gd name="T107" fmla="*/ 2147483647 h 1971"/>
                <a:gd name="T108" fmla="*/ 2147483647 w 1971"/>
                <a:gd name="T109" fmla="*/ 2147483647 h 1971"/>
                <a:gd name="T110" fmla="*/ 2147483647 w 1971"/>
                <a:gd name="T111" fmla="*/ 2147483647 h 1971"/>
                <a:gd name="T112" fmla="*/ 2147483647 w 1971"/>
                <a:gd name="T113" fmla="*/ 2147483647 h 1971"/>
                <a:gd name="T114" fmla="*/ 2147483647 w 1971"/>
                <a:gd name="T115" fmla="*/ 2147483647 h 1971"/>
                <a:gd name="T116" fmla="*/ 2147483647 w 1971"/>
                <a:gd name="T117" fmla="*/ 2147483647 h 19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71"/>
                <a:gd name="T178" fmla="*/ 0 h 1971"/>
                <a:gd name="T179" fmla="*/ 1971 w 1971"/>
                <a:gd name="T180" fmla="*/ 1971 h 197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71" h="1971">
                  <a:moveTo>
                    <a:pt x="985" y="1971"/>
                  </a:moveTo>
                  <a:cubicBezTo>
                    <a:pt x="981" y="1971"/>
                    <a:pt x="981" y="1971"/>
                    <a:pt x="981" y="1971"/>
                  </a:cubicBezTo>
                  <a:cubicBezTo>
                    <a:pt x="981" y="1963"/>
                    <a:pt x="981" y="1963"/>
                    <a:pt x="981" y="1963"/>
                  </a:cubicBezTo>
                  <a:cubicBezTo>
                    <a:pt x="985" y="1963"/>
                    <a:pt x="985" y="1963"/>
                    <a:pt x="985" y="1963"/>
                  </a:cubicBezTo>
                  <a:cubicBezTo>
                    <a:pt x="993" y="1963"/>
                    <a:pt x="1001" y="1963"/>
                    <a:pt x="1009" y="1963"/>
                  </a:cubicBezTo>
                  <a:cubicBezTo>
                    <a:pt x="1010" y="1971"/>
                    <a:pt x="1010" y="1971"/>
                    <a:pt x="1010" y="1971"/>
                  </a:cubicBezTo>
                  <a:cubicBezTo>
                    <a:pt x="1002" y="1971"/>
                    <a:pt x="993" y="1971"/>
                    <a:pt x="985" y="1971"/>
                  </a:cubicBezTo>
                  <a:close/>
                  <a:moveTo>
                    <a:pt x="965" y="1971"/>
                  </a:moveTo>
                  <a:cubicBezTo>
                    <a:pt x="956" y="1970"/>
                    <a:pt x="947" y="1970"/>
                    <a:pt x="937" y="1970"/>
                  </a:cubicBezTo>
                  <a:cubicBezTo>
                    <a:pt x="938" y="1962"/>
                    <a:pt x="938" y="1962"/>
                    <a:pt x="938" y="1962"/>
                  </a:cubicBezTo>
                  <a:cubicBezTo>
                    <a:pt x="947" y="1962"/>
                    <a:pt x="956" y="1962"/>
                    <a:pt x="966" y="1963"/>
                  </a:cubicBezTo>
                  <a:lnTo>
                    <a:pt x="965" y="1971"/>
                  </a:lnTo>
                  <a:close/>
                  <a:moveTo>
                    <a:pt x="1026" y="1970"/>
                  </a:moveTo>
                  <a:cubicBezTo>
                    <a:pt x="1025" y="1962"/>
                    <a:pt x="1025" y="1962"/>
                    <a:pt x="1025" y="1962"/>
                  </a:cubicBezTo>
                  <a:cubicBezTo>
                    <a:pt x="1035" y="1962"/>
                    <a:pt x="1044" y="1961"/>
                    <a:pt x="1053" y="1960"/>
                  </a:cubicBezTo>
                  <a:cubicBezTo>
                    <a:pt x="1054" y="1968"/>
                    <a:pt x="1054" y="1968"/>
                    <a:pt x="1054" y="1968"/>
                  </a:cubicBezTo>
                  <a:cubicBezTo>
                    <a:pt x="1044" y="1969"/>
                    <a:pt x="1035" y="1970"/>
                    <a:pt x="1026" y="1970"/>
                  </a:cubicBezTo>
                  <a:close/>
                  <a:moveTo>
                    <a:pt x="921" y="1969"/>
                  </a:moveTo>
                  <a:cubicBezTo>
                    <a:pt x="912" y="1968"/>
                    <a:pt x="902" y="1967"/>
                    <a:pt x="893" y="1967"/>
                  </a:cubicBezTo>
                  <a:cubicBezTo>
                    <a:pt x="894" y="1959"/>
                    <a:pt x="894" y="1959"/>
                    <a:pt x="894" y="1959"/>
                  </a:cubicBezTo>
                  <a:cubicBezTo>
                    <a:pt x="903" y="1959"/>
                    <a:pt x="912" y="1960"/>
                    <a:pt x="922" y="1961"/>
                  </a:cubicBezTo>
                  <a:lnTo>
                    <a:pt x="921" y="1969"/>
                  </a:lnTo>
                  <a:close/>
                  <a:moveTo>
                    <a:pt x="1070" y="1967"/>
                  </a:moveTo>
                  <a:cubicBezTo>
                    <a:pt x="1069" y="1959"/>
                    <a:pt x="1069" y="1959"/>
                    <a:pt x="1069" y="1959"/>
                  </a:cubicBezTo>
                  <a:cubicBezTo>
                    <a:pt x="1078" y="1958"/>
                    <a:pt x="1088" y="1958"/>
                    <a:pt x="1097" y="1957"/>
                  </a:cubicBezTo>
                  <a:cubicBezTo>
                    <a:pt x="1098" y="1964"/>
                    <a:pt x="1098" y="1964"/>
                    <a:pt x="1098" y="1964"/>
                  </a:cubicBezTo>
                  <a:cubicBezTo>
                    <a:pt x="1088" y="1966"/>
                    <a:pt x="1079" y="1966"/>
                    <a:pt x="1070" y="1967"/>
                  </a:cubicBezTo>
                  <a:close/>
                  <a:moveTo>
                    <a:pt x="877" y="1965"/>
                  </a:moveTo>
                  <a:cubicBezTo>
                    <a:pt x="868" y="1964"/>
                    <a:pt x="859" y="1963"/>
                    <a:pt x="849" y="1961"/>
                  </a:cubicBezTo>
                  <a:cubicBezTo>
                    <a:pt x="850" y="1954"/>
                    <a:pt x="850" y="1954"/>
                    <a:pt x="850" y="1954"/>
                  </a:cubicBezTo>
                  <a:cubicBezTo>
                    <a:pt x="860" y="1955"/>
                    <a:pt x="869" y="1956"/>
                    <a:pt x="878" y="1957"/>
                  </a:cubicBezTo>
                  <a:lnTo>
                    <a:pt x="877" y="1965"/>
                  </a:lnTo>
                  <a:close/>
                  <a:moveTo>
                    <a:pt x="1114" y="1963"/>
                  </a:moveTo>
                  <a:cubicBezTo>
                    <a:pt x="1113" y="1955"/>
                    <a:pt x="1113" y="1955"/>
                    <a:pt x="1113" y="1955"/>
                  </a:cubicBezTo>
                  <a:cubicBezTo>
                    <a:pt x="1122" y="1953"/>
                    <a:pt x="1131" y="1952"/>
                    <a:pt x="1140" y="1951"/>
                  </a:cubicBezTo>
                  <a:cubicBezTo>
                    <a:pt x="1141" y="1959"/>
                    <a:pt x="1141" y="1959"/>
                    <a:pt x="1141" y="1959"/>
                  </a:cubicBezTo>
                  <a:cubicBezTo>
                    <a:pt x="1132" y="1960"/>
                    <a:pt x="1123" y="1961"/>
                    <a:pt x="1114" y="1963"/>
                  </a:cubicBezTo>
                  <a:close/>
                  <a:moveTo>
                    <a:pt x="833" y="1959"/>
                  </a:moveTo>
                  <a:cubicBezTo>
                    <a:pt x="824" y="1958"/>
                    <a:pt x="815" y="1956"/>
                    <a:pt x="806" y="1954"/>
                  </a:cubicBezTo>
                  <a:cubicBezTo>
                    <a:pt x="807" y="1947"/>
                    <a:pt x="807" y="1947"/>
                    <a:pt x="807" y="1947"/>
                  </a:cubicBezTo>
                  <a:cubicBezTo>
                    <a:pt x="816" y="1948"/>
                    <a:pt x="825" y="1950"/>
                    <a:pt x="835" y="1951"/>
                  </a:cubicBezTo>
                  <a:lnTo>
                    <a:pt x="833" y="1959"/>
                  </a:lnTo>
                  <a:close/>
                  <a:moveTo>
                    <a:pt x="1157" y="1956"/>
                  </a:moveTo>
                  <a:cubicBezTo>
                    <a:pt x="1156" y="1948"/>
                    <a:pt x="1156" y="1948"/>
                    <a:pt x="1156" y="1948"/>
                  </a:cubicBezTo>
                  <a:cubicBezTo>
                    <a:pt x="1165" y="1946"/>
                    <a:pt x="1174" y="1945"/>
                    <a:pt x="1183" y="1943"/>
                  </a:cubicBezTo>
                  <a:cubicBezTo>
                    <a:pt x="1185" y="1951"/>
                    <a:pt x="1185" y="1951"/>
                    <a:pt x="1185" y="1951"/>
                  </a:cubicBezTo>
                  <a:cubicBezTo>
                    <a:pt x="1176" y="1952"/>
                    <a:pt x="1167" y="1954"/>
                    <a:pt x="1157" y="1956"/>
                  </a:cubicBezTo>
                  <a:close/>
                  <a:moveTo>
                    <a:pt x="790" y="1951"/>
                  </a:moveTo>
                  <a:cubicBezTo>
                    <a:pt x="781" y="1950"/>
                    <a:pt x="772" y="1948"/>
                    <a:pt x="763" y="1945"/>
                  </a:cubicBezTo>
                  <a:cubicBezTo>
                    <a:pt x="764" y="1938"/>
                    <a:pt x="764" y="1938"/>
                    <a:pt x="764" y="1938"/>
                  </a:cubicBezTo>
                  <a:cubicBezTo>
                    <a:pt x="773" y="1940"/>
                    <a:pt x="782" y="1942"/>
                    <a:pt x="792" y="1944"/>
                  </a:cubicBezTo>
                  <a:lnTo>
                    <a:pt x="790" y="1951"/>
                  </a:lnTo>
                  <a:close/>
                  <a:moveTo>
                    <a:pt x="1201" y="1947"/>
                  </a:moveTo>
                  <a:cubicBezTo>
                    <a:pt x="1199" y="1939"/>
                    <a:pt x="1199" y="1939"/>
                    <a:pt x="1199" y="1939"/>
                  </a:cubicBezTo>
                  <a:cubicBezTo>
                    <a:pt x="1208" y="1937"/>
                    <a:pt x="1217" y="1935"/>
                    <a:pt x="1226" y="1933"/>
                  </a:cubicBezTo>
                  <a:cubicBezTo>
                    <a:pt x="1228" y="1941"/>
                    <a:pt x="1228" y="1941"/>
                    <a:pt x="1228" y="1941"/>
                  </a:cubicBezTo>
                  <a:cubicBezTo>
                    <a:pt x="1219" y="1943"/>
                    <a:pt x="1210" y="1945"/>
                    <a:pt x="1201" y="1947"/>
                  </a:cubicBezTo>
                  <a:close/>
                  <a:moveTo>
                    <a:pt x="747" y="1942"/>
                  </a:moveTo>
                  <a:cubicBezTo>
                    <a:pt x="738" y="1939"/>
                    <a:pt x="729" y="1937"/>
                    <a:pt x="720" y="1935"/>
                  </a:cubicBezTo>
                  <a:cubicBezTo>
                    <a:pt x="722" y="1927"/>
                    <a:pt x="722" y="1927"/>
                    <a:pt x="722" y="1927"/>
                  </a:cubicBezTo>
                  <a:cubicBezTo>
                    <a:pt x="731" y="1929"/>
                    <a:pt x="740" y="1932"/>
                    <a:pt x="749" y="1934"/>
                  </a:cubicBezTo>
                  <a:lnTo>
                    <a:pt x="747" y="1942"/>
                  </a:lnTo>
                  <a:close/>
                  <a:moveTo>
                    <a:pt x="1243" y="1937"/>
                  </a:moveTo>
                  <a:cubicBezTo>
                    <a:pt x="1241" y="1929"/>
                    <a:pt x="1241" y="1929"/>
                    <a:pt x="1241" y="1929"/>
                  </a:cubicBezTo>
                  <a:cubicBezTo>
                    <a:pt x="1250" y="1927"/>
                    <a:pt x="1259" y="1924"/>
                    <a:pt x="1268" y="1921"/>
                  </a:cubicBezTo>
                  <a:cubicBezTo>
                    <a:pt x="1270" y="1929"/>
                    <a:pt x="1270" y="1929"/>
                    <a:pt x="1270" y="1929"/>
                  </a:cubicBezTo>
                  <a:cubicBezTo>
                    <a:pt x="1262" y="1932"/>
                    <a:pt x="1252" y="1934"/>
                    <a:pt x="1243" y="1937"/>
                  </a:cubicBezTo>
                  <a:close/>
                  <a:moveTo>
                    <a:pt x="704" y="1930"/>
                  </a:moveTo>
                  <a:cubicBezTo>
                    <a:pt x="695" y="1927"/>
                    <a:pt x="686" y="1925"/>
                    <a:pt x="677" y="1922"/>
                  </a:cubicBezTo>
                  <a:cubicBezTo>
                    <a:pt x="680" y="1914"/>
                    <a:pt x="680" y="1914"/>
                    <a:pt x="680" y="1914"/>
                  </a:cubicBezTo>
                  <a:cubicBezTo>
                    <a:pt x="689" y="1917"/>
                    <a:pt x="698" y="1920"/>
                    <a:pt x="707" y="1922"/>
                  </a:cubicBezTo>
                  <a:lnTo>
                    <a:pt x="704" y="1930"/>
                  </a:lnTo>
                  <a:close/>
                  <a:moveTo>
                    <a:pt x="1286" y="1924"/>
                  </a:moveTo>
                  <a:cubicBezTo>
                    <a:pt x="1283" y="1917"/>
                    <a:pt x="1283" y="1917"/>
                    <a:pt x="1283" y="1917"/>
                  </a:cubicBezTo>
                  <a:cubicBezTo>
                    <a:pt x="1292" y="1914"/>
                    <a:pt x="1301" y="1911"/>
                    <a:pt x="1310" y="1908"/>
                  </a:cubicBezTo>
                  <a:cubicBezTo>
                    <a:pt x="1313" y="1915"/>
                    <a:pt x="1313" y="1915"/>
                    <a:pt x="1313" y="1915"/>
                  </a:cubicBezTo>
                  <a:cubicBezTo>
                    <a:pt x="1304" y="1918"/>
                    <a:pt x="1295" y="1921"/>
                    <a:pt x="1286" y="1924"/>
                  </a:cubicBezTo>
                  <a:close/>
                  <a:moveTo>
                    <a:pt x="662" y="1917"/>
                  </a:moveTo>
                  <a:cubicBezTo>
                    <a:pt x="653" y="1914"/>
                    <a:pt x="645" y="1910"/>
                    <a:pt x="636" y="1907"/>
                  </a:cubicBezTo>
                  <a:cubicBezTo>
                    <a:pt x="639" y="1900"/>
                    <a:pt x="639" y="1900"/>
                    <a:pt x="639" y="1900"/>
                  </a:cubicBezTo>
                  <a:cubicBezTo>
                    <a:pt x="647" y="1903"/>
                    <a:pt x="656" y="1906"/>
                    <a:pt x="665" y="1909"/>
                  </a:cubicBezTo>
                  <a:lnTo>
                    <a:pt x="662" y="1917"/>
                  </a:lnTo>
                  <a:close/>
                  <a:moveTo>
                    <a:pt x="1328" y="1910"/>
                  </a:moveTo>
                  <a:cubicBezTo>
                    <a:pt x="1325" y="1902"/>
                    <a:pt x="1325" y="1902"/>
                    <a:pt x="1325" y="1902"/>
                  </a:cubicBezTo>
                  <a:cubicBezTo>
                    <a:pt x="1334" y="1899"/>
                    <a:pt x="1342" y="1896"/>
                    <a:pt x="1351" y="1892"/>
                  </a:cubicBezTo>
                  <a:cubicBezTo>
                    <a:pt x="1354" y="1900"/>
                    <a:pt x="1354" y="1900"/>
                    <a:pt x="1354" y="1900"/>
                  </a:cubicBezTo>
                  <a:cubicBezTo>
                    <a:pt x="1345" y="1903"/>
                    <a:pt x="1336" y="1906"/>
                    <a:pt x="1328" y="1910"/>
                  </a:cubicBezTo>
                  <a:close/>
                  <a:moveTo>
                    <a:pt x="621" y="1901"/>
                  </a:moveTo>
                  <a:cubicBezTo>
                    <a:pt x="612" y="1898"/>
                    <a:pt x="604" y="1894"/>
                    <a:pt x="595" y="1890"/>
                  </a:cubicBezTo>
                  <a:cubicBezTo>
                    <a:pt x="598" y="1883"/>
                    <a:pt x="598" y="1883"/>
                    <a:pt x="598" y="1883"/>
                  </a:cubicBezTo>
                  <a:cubicBezTo>
                    <a:pt x="607" y="1887"/>
                    <a:pt x="615" y="1890"/>
                    <a:pt x="624" y="1894"/>
                  </a:cubicBezTo>
                  <a:lnTo>
                    <a:pt x="621" y="1901"/>
                  </a:lnTo>
                  <a:close/>
                  <a:moveTo>
                    <a:pt x="1369" y="1893"/>
                  </a:moveTo>
                  <a:cubicBezTo>
                    <a:pt x="1366" y="1886"/>
                    <a:pt x="1366" y="1886"/>
                    <a:pt x="1366" y="1886"/>
                  </a:cubicBezTo>
                  <a:cubicBezTo>
                    <a:pt x="1374" y="1882"/>
                    <a:pt x="1383" y="1879"/>
                    <a:pt x="1391" y="1875"/>
                  </a:cubicBezTo>
                  <a:cubicBezTo>
                    <a:pt x="1395" y="1882"/>
                    <a:pt x="1395" y="1882"/>
                    <a:pt x="1395" y="1882"/>
                  </a:cubicBezTo>
                  <a:cubicBezTo>
                    <a:pt x="1386" y="1886"/>
                    <a:pt x="1377" y="1890"/>
                    <a:pt x="1369" y="1893"/>
                  </a:cubicBezTo>
                  <a:close/>
                  <a:moveTo>
                    <a:pt x="580" y="1884"/>
                  </a:moveTo>
                  <a:cubicBezTo>
                    <a:pt x="572" y="1880"/>
                    <a:pt x="563" y="1876"/>
                    <a:pt x="555" y="1872"/>
                  </a:cubicBezTo>
                  <a:cubicBezTo>
                    <a:pt x="558" y="1865"/>
                    <a:pt x="558" y="1865"/>
                    <a:pt x="558" y="1865"/>
                  </a:cubicBezTo>
                  <a:cubicBezTo>
                    <a:pt x="567" y="1869"/>
                    <a:pt x="575" y="1873"/>
                    <a:pt x="584" y="1877"/>
                  </a:cubicBezTo>
                  <a:lnTo>
                    <a:pt x="580" y="1884"/>
                  </a:lnTo>
                  <a:close/>
                  <a:moveTo>
                    <a:pt x="1409" y="1875"/>
                  </a:moveTo>
                  <a:cubicBezTo>
                    <a:pt x="1406" y="1868"/>
                    <a:pt x="1406" y="1868"/>
                    <a:pt x="1406" y="1868"/>
                  </a:cubicBezTo>
                  <a:cubicBezTo>
                    <a:pt x="1414" y="1864"/>
                    <a:pt x="1423" y="1860"/>
                    <a:pt x="1431" y="1856"/>
                  </a:cubicBezTo>
                  <a:cubicBezTo>
                    <a:pt x="1435" y="1863"/>
                    <a:pt x="1435" y="1863"/>
                    <a:pt x="1435" y="1863"/>
                  </a:cubicBezTo>
                  <a:cubicBezTo>
                    <a:pt x="1426" y="1867"/>
                    <a:pt x="1418" y="1871"/>
                    <a:pt x="1409" y="1875"/>
                  </a:cubicBezTo>
                  <a:close/>
                  <a:moveTo>
                    <a:pt x="541" y="1865"/>
                  </a:moveTo>
                  <a:cubicBezTo>
                    <a:pt x="532" y="1861"/>
                    <a:pt x="524" y="1856"/>
                    <a:pt x="516" y="1852"/>
                  </a:cubicBezTo>
                  <a:cubicBezTo>
                    <a:pt x="520" y="1845"/>
                    <a:pt x="520" y="1845"/>
                    <a:pt x="520" y="1845"/>
                  </a:cubicBezTo>
                  <a:cubicBezTo>
                    <a:pt x="528" y="1849"/>
                    <a:pt x="536" y="1854"/>
                    <a:pt x="544" y="1858"/>
                  </a:cubicBezTo>
                  <a:lnTo>
                    <a:pt x="541" y="1865"/>
                  </a:lnTo>
                  <a:close/>
                  <a:moveTo>
                    <a:pt x="1449" y="1855"/>
                  </a:moveTo>
                  <a:cubicBezTo>
                    <a:pt x="1445" y="1848"/>
                    <a:pt x="1445" y="1848"/>
                    <a:pt x="1445" y="1848"/>
                  </a:cubicBezTo>
                  <a:cubicBezTo>
                    <a:pt x="1453" y="1844"/>
                    <a:pt x="1462" y="1839"/>
                    <a:pt x="1470" y="1835"/>
                  </a:cubicBezTo>
                  <a:cubicBezTo>
                    <a:pt x="1473" y="1842"/>
                    <a:pt x="1473" y="1842"/>
                    <a:pt x="1473" y="1842"/>
                  </a:cubicBezTo>
                  <a:cubicBezTo>
                    <a:pt x="1465" y="1846"/>
                    <a:pt x="1457" y="1851"/>
                    <a:pt x="1449" y="1855"/>
                  </a:cubicBezTo>
                  <a:close/>
                  <a:moveTo>
                    <a:pt x="502" y="1844"/>
                  </a:moveTo>
                  <a:cubicBezTo>
                    <a:pt x="494" y="1840"/>
                    <a:pt x="485" y="1835"/>
                    <a:pt x="478" y="1830"/>
                  </a:cubicBezTo>
                  <a:cubicBezTo>
                    <a:pt x="482" y="1823"/>
                    <a:pt x="482" y="1823"/>
                    <a:pt x="482" y="1823"/>
                  </a:cubicBezTo>
                  <a:cubicBezTo>
                    <a:pt x="490" y="1828"/>
                    <a:pt x="498" y="1833"/>
                    <a:pt x="506" y="1837"/>
                  </a:cubicBezTo>
                  <a:lnTo>
                    <a:pt x="502" y="1844"/>
                  </a:lnTo>
                  <a:close/>
                  <a:moveTo>
                    <a:pt x="1487" y="1834"/>
                  </a:moveTo>
                  <a:cubicBezTo>
                    <a:pt x="1483" y="1827"/>
                    <a:pt x="1483" y="1827"/>
                    <a:pt x="1483" y="1827"/>
                  </a:cubicBezTo>
                  <a:cubicBezTo>
                    <a:pt x="1491" y="1822"/>
                    <a:pt x="1499" y="1817"/>
                    <a:pt x="1507" y="1812"/>
                  </a:cubicBezTo>
                  <a:cubicBezTo>
                    <a:pt x="1511" y="1819"/>
                    <a:pt x="1511" y="1819"/>
                    <a:pt x="1511" y="1819"/>
                  </a:cubicBezTo>
                  <a:cubicBezTo>
                    <a:pt x="1503" y="1824"/>
                    <a:pt x="1495" y="1829"/>
                    <a:pt x="1487" y="1834"/>
                  </a:cubicBezTo>
                  <a:close/>
                  <a:moveTo>
                    <a:pt x="464" y="1822"/>
                  </a:moveTo>
                  <a:cubicBezTo>
                    <a:pt x="456" y="1817"/>
                    <a:pt x="448" y="1812"/>
                    <a:pt x="440" y="1806"/>
                  </a:cubicBezTo>
                  <a:cubicBezTo>
                    <a:pt x="445" y="1800"/>
                    <a:pt x="445" y="1800"/>
                    <a:pt x="445" y="1800"/>
                  </a:cubicBezTo>
                  <a:cubicBezTo>
                    <a:pt x="452" y="1805"/>
                    <a:pt x="460" y="1810"/>
                    <a:pt x="468" y="1815"/>
                  </a:cubicBezTo>
                  <a:lnTo>
                    <a:pt x="464" y="1822"/>
                  </a:lnTo>
                  <a:close/>
                  <a:moveTo>
                    <a:pt x="1525" y="1810"/>
                  </a:moveTo>
                  <a:cubicBezTo>
                    <a:pt x="1521" y="1803"/>
                    <a:pt x="1521" y="1803"/>
                    <a:pt x="1521" y="1803"/>
                  </a:cubicBezTo>
                  <a:cubicBezTo>
                    <a:pt x="1528" y="1798"/>
                    <a:pt x="1536" y="1793"/>
                    <a:pt x="1544" y="1788"/>
                  </a:cubicBezTo>
                  <a:cubicBezTo>
                    <a:pt x="1548" y="1794"/>
                    <a:pt x="1548" y="1794"/>
                    <a:pt x="1548" y="1794"/>
                  </a:cubicBezTo>
                  <a:cubicBezTo>
                    <a:pt x="1541" y="1800"/>
                    <a:pt x="1533" y="1805"/>
                    <a:pt x="1525" y="1810"/>
                  </a:cubicBezTo>
                  <a:close/>
                  <a:moveTo>
                    <a:pt x="427" y="1797"/>
                  </a:moveTo>
                  <a:cubicBezTo>
                    <a:pt x="419" y="1792"/>
                    <a:pt x="412" y="1787"/>
                    <a:pt x="404" y="1781"/>
                  </a:cubicBezTo>
                  <a:cubicBezTo>
                    <a:pt x="409" y="1775"/>
                    <a:pt x="409" y="1775"/>
                    <a:pt x="409" y="1775"/>
                  </a:cubicBezTo>
                  <a:cubicBezTo>
                    <a:pt x="416" y="1780"/>
                    <a:pt x="424" y="1786"/>
                    <a:pt x="432" y="1791"/>
                  </a:cubicBezTo>
                  <a:lnTo>
                    <a:pt x="427" y="1797"/>
                  </a:lnTo>
                  <a:close/>
                  <a:moveTo>
                    <a:pt x="1561" y="1785"/>
                  </a:moveTo>
                  <a:cubicBezTo>
                    <a:pt x="1557" y="1779"/>
                    <a:pt x="1557" y="1779"/>
                    <a:pt x="1557" y="1779"/>
                  </a:cubicBezTo>
                  <a:cubicBezTo>
                    <a:pt x="1564" y="1773"/>
                    <a:pt x="1572" y="1768"/>
                    <a:pt x="1579" y="1762"/>
                  </a:cubicBezTo>
                  <a:cubicBezTo>
                    <a:pt x="1584" y="1768"/>
                    <a:pt x="1584" y="1768"/>
                    <a:pt x="1584" y="1768"/>
                  </a:cubicBezTo>
                  <a:cubicBezTo>
                    <a:pt x="1577" y="1774"/>
                    <a:pt x="1569" y="1780"/>
                    <a:pt x="1561" y="1785"/>
                  </a:cubicBezTo>
                  <a:close/>
                  <a:moveTo>
                    <a:pt x="391" y="1772"/>
                  </a:moveTo>
                  <a:cubicBezTo>
                    <a:pt x="384" y="1766"/>
                    <a:pt x="376" y="1760"/>
                    <a:pt x="369" y="1754"/>
                  </a:cubicBezTo>
                  <a:cubicBezTo>
                    <a:pt x="374" y="1748"/>
                    <a:pt x="374" y="1748"/>
                    <a:pt x="374" y="1748"/>
                  </a:cubicBezTo>
                  <a:cubicBezTo>
                    <a:pt x="381" y="1754"/>
                    <a:pt x="389" y="1760"/>
                    <a:pt x="396" y="1765"/>
                  </a:cubicBezTo>
                  <a:lnTo>
                    <a:pt x="391" y="1772"/>
                  </a:lnTo>
                  <a:close/>
                  <a:moveTo>
                    <a:pt x="1597" y="1758"/>
                  </a:moveTo>
                  <a:cubicBezTo>
                    <a:pt x="1592" y="1752"/>
                    <a:pt x="1592" y="1752"/>
                    <a:pt x="1592" y="1752"/>
                  </a:cubicBezTo>
                  <a:cubicBezTo>
                    <a:pt x="1599" y="1746"/>
                    <a:pt x="1606" y="1740"/>
                    <a:pt x="1613" y="1735"/>
                  </a:cubicBezTo>
                  <a:cubicBezTo>
                    <a:pt x="1618" y="1741"/>
                    <a:pt x="1618" y="1741"/>
                    <a:pt x="1618" y="1741"/>
                  </a:cubicBezTo>
                  <a:cubicBezTo>
                    <a:pt x="1611" y="1747"/>
                    <a:pt x="1604" y="1753"/>
                    <a:pt x="1597" y="1758"/>
                  </a:cubicBezTo>
                  <a:close/>
                  <a:moveTo>
                    <a:pt x="357" y="1744"/>
                  </a:moveTo>
                  <a:cubicBezTo>
                    <a:pt x="349" y="1738"/>
                    <a:pt x="342" y="1732"/>
                    <a:pt x="335" y="1726"/>
                  </a:cubicBezTo>
                  <a:cubicBezTo>
                    <a:pt x="341" y="1720"/>
                    <a:pt x="341" y="1720"/>
                    <a:pt x="341" y="1720"/>
                  </a:cubicBezTo>
                  <a:cubicBezTo>
                    <a:pt x="348" y="1726"/>
                    <a:pt x="355" y="1732"/>
                    <a:pt x="362" y="1738"/>
                  </a:cubicBezTo>
                  <a:lnTo>
                    <a:pt x="357" y="1744"/>
                  </a:lnTo>
                  <a:close/>
                  <a:moveTo>
                    <a:pt x="1631" y="1730"/>
                  </a:moveTo>
                  <a:cubicBezTo>
                    <a:pt x="1625" y="1724"/>
                    <a:pt x="1625" y="1724"/>
                    <a:pt x="1625" y="1724"/>
                  </a:cubicBezTo>
                  <a:cubicBezTo>
                    <a:pt x="1632" y="1718"/>
                    <a:pt x="1639" y="1712"/>
                    <a:pt x="1646" y="1706"/>
                  </a:cubicBezTo>
                  <a:cubicBezTo>
                    <a:pt x="1652" y="1712"/>
                    <a:pt x="1652" y="1712"/>
                    <a:pt x="1652" y="1712"/>
                  </a:cubicBezTo>
                  <a:cubicBezTo>
                    <a:pt x="1645" y="1718"/>
                    <a:pt x="1638" y="1724"/>
                    <a:pt x="1631" y="1730"/>
                  </a:cubicBezTo>
                  <a:close/>
                  <a:moveTo>
                    <a:pt x="323" y="1715"/>
                  </a:moveTo>
                  <a:cubicBezTo>
                    <a:pt x="316" y="1709"/>
                    <a:pt x="310" y="1703"/>
                    <a:pt x="303" y="1696"/>
                  </a:cubicBezTo>
                  <a:cubicBezTo>
                    <a:pt x="308" y="1690"/>
                    <a:pt x="308" y="1690"/>
                    <a:pt x="308" y="1690"/>
                  </a:cubicBezTo>
                  <a:cubicBezTo>
                    <a:pt x="315" y="1697"/>
                    <a:pt x="322" y="1703"/>
                    <a:pt x="329" y="1709"/>
                  </a:cubicBezTo>
                  <a:lnTo>
                    <a:pt x="323" y="1715"/>
                  </a:lnTo>
                  <a:close/>
                  <a:moveTo>
                    <a:pt x="1663" y="1701"/>
                  </a:moveTo>
                  <a:cubicBezTo>
                    <a:pt x="1658" y="1695"/>
                    <a:pt x="1658" y="1695"/>
                    <a:pt x="1658" y="1695"/>
                  </a:cubicBezTo>
                  <a:cubicBezTo>
                    <a:pt x="1665" y="1688"/>
                    <a:pt x="1671" y="1682"/>
                    <a:pt x="1678" y="1675"/>
                  </a:cubicBezTo>
                  <a:cubicBezTo>
                    <a:pt x="1683" y="1681"/>
                    <a:pt x="1683" y="1681"/>
                    <a:pt x="1683" y="1681"/>
                  </a:cubicBezTo>
                  <a:cubicBezTo>
                    <a:pt x="1677" y="1688"/>
                    <a:pt x="1670" y="1694"/>
                    <a:pt x="1663" y="1701"/>
                  </a:cubicBezTo>
                  <a:close/>
                  <a:moveTo>
                    <a:pt x="291" y="1685"/>
                  </a:moveTo>
                  <a:cubicBezTo>
                    <a:pt x="285" y="1678"/>
                    <a:pt x="278" y="1672"/>
                    <a:pt x="272" y="1665"/>
                  </a:cubicBezTo>
                  <a:cubicBezTo>
                    <a:pt x="277" y="1659"/>
                    <a:pt x="277" y="1659"/>
                    <a:pt x="277" y="1659"/>
                  </a:cubicBezTo>
                  <a:cubicBezTo>
                    <a:pt x="284" y="1666"/>
                    <a:pt x="290" y="1673"/>
                    <a:pt x="297" y="1679"/>
                  </a:cubicBezTo>
                  <a:lnTo>
                    <a:pt x="291" y="1685"/>
                  </a:lnTo>
                  <a:close/>
                  <a:moveTo>
                    <a:pt x="1695" y="1669"/>
                  </a:moveTo>
                  <a:cubicBezTo>
                    <a:pt x="1689" y="1664"/>
                    <a:pt x="1689" y="1664"/>
                    <a:pt x="1689" y="1664"/>
                  </a:cubicBezTo>
                  <a:cubicBezTo>
                    <a:pt x="1695" y="1657"/>
                    <a:pt x="1702" y="1650"/>
                    <a:pt x="1708" y="1644"/>
                  </a:cubicBezTo>
                  <a:cubicBezTo>
                    <a:pt x="1714" y="1649"/>
                    <a:pt x="1714" y="1649"/>
                    <a:pt x="1714" y="1649"/>
                  </a:cubicBezTo>
                  <a:cubicBezTo>
                    <a:pt x="1708" y="1656"/>
                    <a:pt x="1701" y="1663"/>
                    <a:pt x="1695" y="1669"/>
                  </a:cubicBezTo>
                  <a:close/>
                  <a:moveTo>
                    <a:pt x="261" y="1653"/>
                  </a:moveTo>
                  <a:cubicBezTo>
                    <a:pt x="254" y="1646"/>
                    <a:pt x="248" y="1639"/>
                    <a:pt x="242" y="1632"/>
                  </a:cubicBezTo>
                  <a:cubicBezTo>
                    <a:pt x="248" y="1627"/>
                    <a:pt x="248" y="1627"/>
                    <a:pt x="248" y="1627"/>
                  </a:cubicBezTo>
                  <a:cubicBezTo>
                    <a:pt x="254" y="1634"/>
                    <a:pt x="260" y="1641"/>
                    <a:pt x="267" y="1648"/>
                  </a:cubicBezTo>
                  <a:lnTo>
                    <a:pt x="261" y="1653"/>
                  </a:lnTo>
                  <a:close/>
                  <a:moveTo>
                    <a:pt x="1725" y="1637"/>
                  </a:moveTo>
                  <a:cubicBezTo>
                    <a:pt x="1719" y="1632"/>
                    <a:pt x="1719" y="1632"/>
                    <a:pt x="1719" y="1632"/>
                  </a:cubicBezTo>
                  <a:cubicBezTo>
                    <a:pt x="1725" y="1625"/>
                    <a:pt x="1731" y="1618"/>
                    <a:pt x="1737" y="1611"/>
                  </a:cubicBezTo>
                  <a:cubicBezTo>
                    <a:pt x="1743" y="1616"/>
                    <a:pt x="1743" y="1616"/>
                    <a:pt x="1743" y="1616"/>
                  </a:cubicBezTo>
                  <a:cubicBezTo>
                    <a:pt x="1737" y="1623"/>
                    <a:pt x="1731" y="1630"/>
                    <a:pt x="1725" y="1637"/>
                  </a:cubicBezTo>
                  <a:close/>
                  <a:moveTo>
                    <a:pt x="231" y="1620"/>
                  </a:moveTo>
                  <a:cubicBezTo>
                    <a:pt x="225" y="1613"/>
                    <a:pt x="219" y="1605"/>
                    <a:pt x="214" y="1598"/>
                  </a:cubicBezTo>
                  <a:cubicBezTo>
                    <a:pt x="220" y="1593"/>
                    <a:pt x="220" y="1593"/>
                    <a:pt x="220" y="1593"/>
                  </a:cubicBezTo>
                  <a:cubicBezTo>
                    <a:pt x="226" y="1600"/>
                    <a:pt x="232" y="1608"/>
                    <a:pt x="238" y="1615"/>
                  </a:cubicBezTo>
                  <a:lnTo>
                    <a:pt x="231" y="1620"/>
                  </a:lnTo>
                  <a:close/>
                  <a:moveTo>
                    <a:pt x="1753" y="1603"/>
                  </a:moveTo>
                  <a:cubicBezTo>
                    <a:pt x="1747" y="1598"/>
                    <a:pt x="1747" y="1598"/>
                    <a:pt x="1747" y="1598"/>
                  </a:cubicBezTo>
                  <a:cubicBezTo>
                    <a:pt x="1753" y="1591"/>
                    <a:pt x="1758" y="1584"/>
                    <a:pt x="1764" y="1576"/>
                  </a:cubicBezTo>
                  <a:cubicBezTo>
                    <a:pt x="1770" y="1581"/>
                    <a:pt x="1770" y="1581"/>
                    <a:pt x="1770" y="1581"/>
                  </a:cubicBezTo>
                  <a:cubicBezTo>
                    <a:pt x="1765" y="1589"/>
                    <a:pt x="1759" y="1596"/>
                    <a:pt x="1753" y="1603"/>
                  </a:cubicBezTo>
                  <a:close/>
                  <a:moveTo>
                    <a:pt x="204" y="1585"/>
                  </a:moveTo>
                  <a:cubicBezTo>
                    <a:pt x="198" y="1578"/>
                    <a:pt x="192" y="1571"/>
                    <a:pt x="187" y="1563"/>
                  </a:cubicBezTo>
                  <a:cubicBezTo>
                    <a:pt x="193" y="1558"/>
                    <a:pt x="193" y="1558"/>
                    <a:pt x="193" y="1558"/>
                  </a:cubicBezTo>
                  <a:cubicBezTo>
                    <a:pt x="199" y="1566"/>
                    <a:pt x="204" y="1573"/>
                    <a:pt x="210" y="1581"/>
                  </a:cubicBezTo>
                  <a:lnTo>
                    <a:pt x="204" y="1585"/>
                  </a:lnTo>
                  <a:close/>
                  <a:moveTo>
                    <a:pt x="1780" y="1568"/>
                  </a:moveTo>
                  <a:cubicBezTo>
                    <a:pt x="1774" y="1564"/>
                    <a:pt x="1774" y="1564"/>
                    <a:pt x="1774" y="1564"/>
                  </a:cubicBezTo>
                  <a:cubicBezTo>
                    <a:pt x="1779" y="1556"/>
                    <a:pt x="1784" y="1549"/>
                    <a:pt x="1790" y="1541"/>
                  </a:cubicBezTo>
                  <a:cubicBezTo>
                    <a:pt x="1796" y="1545"/>
                    <a:pt x="1796" y="1545"/>
                    <a:pt x="1796" y="1545"/>
                  </a:cubicBezTo>
                  <a:cubicBezTo>
                    <a:pt x="1791" y="1553"/>
                    <a:pt x="1786" y="1561"/>
                    <a:pt x="1780" y="1568"/>
                  </a:cubicBezTo>
                  <a:close/>
                  <a:moveTo>
                    <a:pt x="178" y="1550"/>
                  </a:moveTo>
                  <a:cubicBezTo>
                    <a:pt x="172" y="1542"/>
                    <a:pt x="167" y="1534"/>
                    <a:pt x="162" y="1527"/>
                  </a:cubicBezTo>
                  <a:cubicBezTo>
                    <a:pt x="168" y="1522"/>
                    <a:pt x="168" y="1522"/>
                    <a:pt x="168" y="1522"/>
                  </a:cubicBezTo>
                  <a:cubicBezTo>
                    <a:pt x="174" y="1530"/>
                    <a:pt x="179" y="1538"/>
                    <a:pt x="184" y="1545"/>
                  </a:cubicBezTo>
                  <a:lnTo>
                    <a:pt x="178" y="1550"/>
                  </a:lnTo>
                  <a:close/>
                  <a:moveTo>
                    <a:pt x="1805" y="1532"/>
                  </a:moveTo>
                  <a:cubicBezTo>
                    <a:pt x="1799" y="1528"/>
                    <a:pt x="1799" y="1528"/>
                    <a:pt x="1799" y="1528"/>
                  </a:cubicBezTo>
                  <a:cubicBezTo>
                    <a:pt x="1804" y="1520"/>
                    <a:pt x="1809" y="1512"/>
                    <a:pt x="1814" y="1504"/>
                  </a:cubicBezTo>
                  <a:cubicBezTo>
                    <a:pt x="1821" y="1509"/>
                    <a:pt x="1821" y="1509"/>
                    <a:pt x="1821" y="1509"/>
                  </a:cubicBezTo>
                  <a:cubicBezTo>
                    <a:pt x="1816" y="1517"/>
                    <a:pt x="1811" y="1524"/>
                    <a:pt x="1805" y="1532"/>
                  </a:cubicBezTo>
                  <a:close/>
                  <a:moveTo>
                    <a:pt x="153" y="1513"/>
                  </a:moveTo>
                  <a:cubicBezTo>
                    <a:pt x="148" y="1505"/>
                    <a:pt x="143" y="1497"/>
                    <a:pt x="138" y="1489"/>
                  </a:cubicBezTo>
                  <a:cubicBezTo>
                    <a:pt x="145" y="1485"/>
                    <a:pt x="145" y="1485"/>
                    <a:pt x="145" y="1485"/>
                  </a:cubicBezTo>
                  <a:cubicBezTo>
                    <a:pt x="150" y="1493"/>
                    <a:pt x="155" y="1501"/>
                    <a:pt x="160" y="1509"/>
                  </a:cubicBezTo>
                  <a:lnTo>
                    <a:pt x="153" y="1513"/>
                  </a:lnTo>
                  <a:close/>
                  <a:moveTo>
                    <a:pt x="1829" y="1495"/>
                  </a:moveTo>
                  <a:cubicBezTo>
                    <a:pt x="1822" y="1491"/>
                    <a:pt x="1822" y="1491"/>
                    <a:pt x="1822" y="1491"/>
                  </a:cubicBezTo>
                  <a:cubicBezTo>
                    <a:pt x="1827" y="1483"/>
                    <a:pt x="1832" y="1475"/>
                    <a:pt x="1836" y="1467"/>
                  </a:cubicBezTo>
                  <a:cubicBezTo>
                    <a:pt x="1843" y="1471"/>
                    <a:pt x="1843" y="1471"/>
                    <a:pt x="1843" y="1471"/>
                  </a:cubicBezTo>
                  <a:cubicBezTo>
                    <a:pt x="1839" y="1479"/>
                    <a:pt x="1834" y="1487"/>
                    <a:pt x="1829" y="1495"/>
                  </a:cubicBezTo>
                  <a:close/>
                  <a:moveTo>
                    <a:pt x="130" y="1475"/>
                  </a:moveTo>
                  <a:cubicBezTo>
                    <a:pt x="126" y="1467"/>
                    <a:pt x="121" y="1459"/>
                    <a:pt x="117" y="1451"/>
                  </a:cubicBezTo>
                  <a:cubicBezTo>
                    <a:pt x="124" y="1447"/>
                    <a:pt x="124" y="1447"/>
                    <a:pt x="124" y="1447"/>
                  </a:cubicBezTo>
                  <a:cubicBezTo>
                    <a:pt x="128" y="1455"/>
                    <a:pt x="133" y="1463"/>
                    <a:pt x="137" y="1471"/>
                  </a:cubicBezTo>
                  <a:lnTo>
                    <a:pt x="130" y="1475"/>
                  </a:lnTo>
                  <a:close/>
                  <a:moveTo>
                    <a:pt x="1851" y="1457"/>
                  </a:moveTo>
                  <a:cubicBezTo>
                    <a:pt x="1844" y="1453"/>
                    <a:pt x="1844" y="1453"/>
                    <a:pt x="1844" y="1453"/>
                  </a:cubicBezTo>
                  <a:cubicBezTo>
                    <a:pt x="1848" y="1445"/>
                    <a:pt x="1853" y="1437"/>
                    <a:pt x="1857" y="1428"/>
                  </a:cubicBezTo>
                  <a:cubicBezTo>
                    <a:pt x="1864" y="1432"/>
                    <a:pt x="1864" y="1432"/>
                    <a:pt x="1864" y="1432"/>
                  </a:cubicBezTo>
                  <a:cubicBezTo>
                    <a:pt x="1860" y="1440"/>
                    <a:pt x="1855" y="1449"/>
                    <a:pt x="1851" y="1457"/>
                  </a:cubicBezTo>
                  <a:close/>
                  <a:moveTo>
                    <a:pt x="109" y="1436"/>
                  </a:moveTo>
                  <a:cubicBezTo>
                    <a:pt x="105" y="1428"/>
                    <a:pt x="101" y="1420"/>
                    <a:pt x="96" y="1411"/>
                  </a:cubicBezTo>
                  <a:cubicBezTo>
                    <a:pt x="104" y="1408"/>
                    <a:pt x="104" y="1408"/>
                    <a:pt x="104" y="1408"/>
                  </a:cubicBezTo>
                  <a:cubicBezTo>
                    <a:pt x="108" y="1416"/>
                    <a:pt x="112" y="1424"/>
                    <a:pt x="116" y="1433"/>
                  </a:cubicBezTo>
                  <a:lnTo>
                    <a:pt x="109" y="1436"/>
                  </a:lnTo>
                  <a:close/>
                  <a:moveTo>
                    <a:pt x="1871" y="1418"/>
                  </a:moveTo>
                  <a:cubicBezTo>
                    <a:pt x="1864" y="1414"/>
                    <a:pt x="1864" y="1414"/>
                    <a:pt x="1864" y="1414"/>
                  </a:cubicBezTo>
                  <a:cubicBezTo>
                    <a:pt x="1868" y="1406"/>
                    <a:pt x="1872" y="1397"/>
                    <a:pt x="1876" y="1389"/>
                  </a:cubicBezTo>
                  <a:cubicBezTo>
                    <a:pt x="1883" y="1392"/>
                    <a:pt x="1883" y="1392"/>
                    <a:pt x="1883" y="1392"/>
                  </a:cubicBezTo>
                  <a:cubicBezTo>
                    <a:pt x="1879" y="1401"/>
                    <a:pt x="1875" y="1409"/>
                    <a:pt x="1871" y="1418"/>
                  </a:cubicBezTo>
                  <a:close/>
                  <a:moveTo>
                    <a:pt x="90" y="1397"/>
                  </a:moveTo>
                  <a:cubicBezTo>
                    <a:pt x="86" y="1388"/>
                    <a:pt x="82" y="1379"/>
                    <a:pt x="78" y="1371"/>
                  </a:cubicBezTo>
                  <a:cubicBezTo>
                    <a:pt x="86" y="1368"/>
                    <a:pt x="86" y="1368"/>
                    <a:pt x="86" y="1368"/>
                  </a:cubicBezTo>
                  <a:cubicBezTo>
                    <a:pt x="89" y="1376"/>
                    <a:pt x="93" y="1385"/>
                    <a:pt x="97" y="1393"/>
                  </a:cubicBezTo>
                  <a:lnTo>
                    <a:pt x="90" y="1397"/>
                  </a:lnTo>
                  <a:close/>
                  <a:moveTo>
                    <a:pt x="1890" y="1378"/>
                  </a:moveTo>
                  <a:cubicBezTo>
                    <a:pt x="1882" y="1375"/>
                    <a:pt x="1882" y="1375"/>
                    <a:pt x="1882" y="1375"/>
                  </a:cubicBezTo>
                  <a:cubicBezTo>
                    <a:pt x="1886" y="1366"/>
                    <a:pt x="1890" y="1357"/>
                    <a:pt x="1893" y="1349"/>
                  </a:cubicBezTo>
                  <a:cubicBezTo>
                    <a:pt x="1900" y="1352"/>
                    <a:pt x="1900" y="1352"/>
                    <a:pt x="1900" y="1352"/>
                  </a:cubicBezTo>
                  <a:cubicBezTo>
                    <a:pt x="1897" y="1360"/>
                    <a:pt x="1893" y="1369"/>
                    <a:pt x="1890" y="1378"/>
                  </a:cubicBezTo>
                  <a:close/>
                  <a:moveTo>
                    <a:pt x="72" y="1356"/>
                  </a:moveTo>
                  <a:cubicBezTo>
                    <a:pt x="69" y="1347"/>
                    <a:pt x="65" y="1338"/>
                    <a:pt x="62" y="1330"/>
                  </a:cubicBezTo>
                  <a:cubicBezTo>
                    <a:pt x="69" y="1327"/>
                    <a:pt x="69" y="1327"/>
                    <a:pt x="69" y="1327"/>
                  </a:cubicBezTo>
                  <a:cubicBezTo>
                    <a:pt x="73" y="1336"/>
                    <a:pt x="76" y="1344"/>
                    <a:pt x="79" y="1353"/>
                  </a:cubicBezTo>
                  <a:lnTo>
                    <a:pt x="72" y="1356"/>
                  </a:lnTo>
                  <a:close/>
                  <a:moveTo>
                    <a:pt x="1906" y="1337"/>
                  </a:moveTo>
                  <a:cubicBezTo>
                    <a:pt x="1899" y="1334"/>
                    <a:pt x="1899" y="1334"/>
                    <a:pt x="1899" y="1334"/>
                  </a:cubicBezTo>
                  <a:cubicBezTo>
                    <a:pt x="1902" y="1325"/>
                    <a:pt x="1905" y="1317"/>
                    <a:pt x="1908" y="1308"/>
                  </a:cubicBezTo>
                  <a:cubicBezTo>
                    <a:pt x="1916" y="1311"/>
                    <a:pt x="1916" y="1311"/>
                    <a:pt x="1916" y="1311"/>
                  </a:cubicBezTo>
                  <a:cubicBezTo>
                    <a:pt x="1913" y="1319"/>
                    <a:pt x="1910" y="1328"/>
                    <a:pt x="1906" y="1337"/>
                  </a:cubicBezTo>
                  <a:close/>
                  <a:moveTo>
                    <a:pt x="56" y="1314"/>
                  </a:moveTo>
                  <a:cubicBezTo>
                    <a:pt x="53" y="1306"/>
                    <a:pt x="50" y="1297"/>
                    <a:pt x="47" y="1288"/>
                  </a:cubicBezTo>
                  <a:cubicBezTo>
                    <a:pt x="55" y="1285"/>
                    <a:pt x="55" y="1285"/>
                    <a:pt x="55" y="1285"/>
                  </a:cubicBezTo>
                  <a:cubicBezTo>
                    <a:pt x="58" y="1294"/>
                    <a:pt x="61" y="1303"/>
                    <a:pt x="64" y="1312"/>
                  </a:cubicBezTo>
                  <a:lnTo>
                    <a:pt x="56" y="1314"/>
                  </a:lnTo>
                  <a:close/>
                  <a:moveTo>
                    <a:pt x="1921" y="1295"/>
                  </a:moveTo>
                  <a:cubicBezTo>
                    <a:pt x="1914" y="1293"/>
                    <a:pt x="1914" y="1293"/>
                    <a:pt x="1914" y="1293"/>
                  </a:cubicBezTo>
                  <a:cubicBezTo>
                    <a:pt x="1916" y="1284"/>
                    <a:pt x="1919" y="1275"/>
                    <a:pt x="1922" y="1266"/>
                  </a:cubicBezTo>
                  <a:cubicBezTo>
                    <a:pt x="1930" y="1268"/>
                    <a:pt x="1930" y="1268"/>
                    <a:pt x="1930" y="1268"/>
                  </a:cubicBezTo>
                  <a:cubicBezTo>
                    <a:pt x="1927" y="1277"/>
                    <a:pt x="1924" y="1286"/>
                    <a:pt x="1921" y="1295"/>
                  </a:cubicBezTo>
                  <a:close/>
                  <a:moveTo>
                    <a:pt x="42" y="1272"/>
                  </a:moveTo>
                  <a:cubicBezTo>
                    <a:pt x="40" y="1263"/>
                    <a:pt x="37" y="1254"/>
                    <a:pt x="35" y="1245"/>
                  </a:cubicBezTo>
                  <a:cubicBezTo>
                    <a:pt x="42" y="1243"/>
                    <a:pt x="42" y="1243"/>
                    <a:pt x="42" y="1243"/>
                  </a:cubicBezTo>
                  <a:cubicBezTo>
                    <a:pt x="45" y="1252"/>
                    <a:pt x="47" y="1261"/>
                    <a:pt x="50" y="1270"/>
                  </a:cubicBezTo>
                  <a:lnTo>
                    <a:pt x="42" y="1272"/>
                  </a:lnTo>
                  <a:close/>
                  <a:moveTo>
                    <a:pt x="1934" y="1253"/>
                  </a:moveTo>
                  <a:cubicBezTo>
                    <a:pt x="1926" y="1251"/>
                    <a:pt x="1926" y="1251"/>
                    <a:pt x="1926" y="1251"/>
                  </a:cubicBezTo>
                  <a:cubicBezTo>
                    <a:pt x="1929" y="1242"/>
                    <a:pt x="1931" y="1233"/>
                    <a:pt x="1934" y="1224"/>
                  </a:cubicBezTo>
                  <a:cubicBezTo>
                    <a:pt x="1941" y="1226"/>
                    <a:pt x="1941" y="1226"/>
                    <a:pt x="1941" y="1226"/>
                  </a:cubicBezTo>
                  <a:cubicBezTo>
                    <a:pt x="1939" y="1235"/>
                    <a:pt x="1937" y="1244"/>
                    <a:pt x="1934" y="1253"/>
                  </a:cubicBezTo>
                  <a:close/>
                  <a:moveTo>
                    <a:pt x="31" y="1230"/>
                  </a:moveTo>
                  <a:cubicBezTo>
                    <a:pt x="28" y="1221"/>
                    <a:pt x="26" y="1212"/>
                    <a:pt x="24" y="1202"/>
                  </a:cubicBezTo>
                  <a:cubicBezTo>
                    <a:pt x="32" y="1201"/>
                    <a:pt x="32" y="1201"/>
                    <a:pt x="32" y="1201"/>
                  </a:cubicBezTo>
                  <a:cubicBezTo>
                    <a:pt x="34" y="1210"/>
                    <a:pt x="36" y="1219"/>
                    <a:pt x="38" y="1228"/>
                  </a:cubicBezTo>
                  <a:lnTo>
                    <a:pt x="31" y="1230"/>
                  </a:lnTo>
                  <a:close/>
                  <a:moveTo>
                    <a:pt x="1945" y="1210"/>
                  </a:moveTo>
                  <a:cubicBezTo>
                    <a:pt x="1937" y="1208"/>
                    <a:pt x="1937" y="1208"/>
                    <a:pt x="1937" y="1208"/>
                  </a:cubicBezTo>
                  <a:cubicBezTo>
                    <a:pt x="1939" y="1199"/>
                    <a:pt x="1941" y="1190"/>
                    <a:pt x="1943" y="1181"/>
                  </a:cubicBezTo>
                  <a:cubicBezTo>
                    <a:pt x="1951" y="1183"/>
                    <a:pt x="1951" y="1183"/>
                    <a:pt x="1951" y="1183"/>
                  </a:cubicBezTo>
                  <a:cubicBezTo>
                    <a:pt x="1949" y="1192"/>
                    <a:pt x="1947" y="1201"/>
                    <a:pt x="1945" y="1210"/>
                  </a:cubicBezTo>
                  <a:close/>
                  <a:moveTo>
                    <a:pt x="21" y="1187"/>
                  </a:moveTo>
                  <a:cubicBezTo>
                    <a:pt x="19" y="1178"/>
                    <a:pt x="17" y="1168"/>
                    <a:pt x="15" y="1159"/>
                  </a:cubicBezTo>
                  <a:cubicBezTo>
                    <a:pt x="23" y="1158"/>
                    <a:pt x="23" y="1158"/>
                    <a:pt x="23" y="1158"/>
                  </a:cubicBezTo>
                  <a:cubicBezTo>
                    <a:pt x="25" y="1167"/>
                    <a:pt x="27" y="1176"/>
                    <a:pt x="28" y="1185"/>
                  </a:cubicBezTo>
                  <a:lnTo>
                    <a:pt x="21" y="1187"/>
                  </a:lnTo>
                  <a:close/>
                  <a:moveTo>
                    <a:pt x="1954" y="1167"/>
                  </a:moveTo>
                  <a:cubicBezTo>
                    <a:pt x="1946" y="1166"/>
                    <a:pt x="1946" y="1166"/>
                    <a:pt x="1946" y="1166"/>
                  </a:cubicBezTo>
                  <a:cubicBezTo>
                    <a:pt x="1948" y="1157"/>
                    <a:pt x="1950" y="1147"/>
                    <a:pt x="1951" y="1138"/>
                  </a:cubicBezTo>
                  <a:cubicBezTo>
                    <a:pt x="1959" y="1139"/>
                    <a:pt x="1959" y="1139"/>
                    <a:pt x="1959" y="1139"/>
                  </a:cubicBezTo>
                  <a:cubicBezTo>
                    <a:pt x="1957" y="1149"/>
                    <a:pt x="1956" y="1158"/>
                    <a:pt x="1954" y="1167"/>
                  </a:cubicBezTo>
                  <a:close/>
                  <a:moveTo>
                    <a:pt x="13" y="1143"/>
                  </a:moveTo>
                  <a:cubicBezTo>
                    <a:pt x="11" y="1134"/>
                    <a:pt x="10" y="1125"/>
                    <a:pt x="9" y="1116"/>
                  </a:cubicBezTo>
                  <a:cubicBezTo>
                    <a:pt x="16" y="1115"/>
                    <a:pt x="16" y="1115"/>
                    <a:pt x="16" y="1115"/>
                  </a:cubicBezTo>
                  <a:cubicBezTo>
                    <a:pt x="18" y="1124"/>
                    <a:pt x="19" y="1133"/>
                    <a:pt x="20" y="1142"/>
                  </a:cubicBezTo>
                  <a:lnTo>
                    <a:pt x="13" y="1143"/>
                  </a:lnTo>
                  <a:close/>
                  <a:moveTo>
                    <a:pt x="1961" y="1123"/>
                  </a:moveTo>
                  <a:cubicBezTo>
                    <a:pt x="1953" y="1122"/>
                    <a:pt x="1953" y="1122"/>
                    <a:pt x="1953" y="1122"/>
                  </a:cubicBezTo>
                  <a:cubicBezTo>
                    <a:pt x="1955" y="1113"/>
                    <a:pt x="1956" y="1104"/>
                    <a:pt x="1957" y="1095"/>
                  </a:cubicBezTo>
                  <a:cubicBezTo>
                    <a:pt x="1965" y="1096"/>
                    <a:pt x="1965" y="1096"/>
                    <a:pt x="1965" y="1096"/>
                  </a:cubicBezTo>
                  <a:cubicBezTo>
                    <a:pt x="1964" y="1105"/>
                    <a:pt x="1963" y="1114"/>
                    <a:pt x="1961" y="1123"/>
                  </a:cubicBezTo>
                  <a:close/>
                  <a:moveTo>
                    <a:pt x="7" y="1100"/>
                  </a:moveTo>
                  <a:cubicBezTo>
                    <a:pt x="5" y="1090"/>
                    <a:pt x="5" y="1081"/>
                    <a:pt x="4" y="1072"/>
                  </a:cubicBezTo>
                  <a:cubicBezTo>
                    <a:pt x="12" y="1071"/>
                    <a:pt x="12" y="1071"/>
                    <a:pt x="12" y="1071"/>
                  </a:cubicBezTo>
                  <a:cubicBezTo>
                    <a:pt x="12" y="1080"/>
                    <a:pt x="13" y="1089"/>
                    <a:pt x="14" y="1099"/>
                  </a:cubicBezTo>
                  <a:lnTo>
                    <a:pt x="7" y="1100"/>
                  </a:lnTo>
                  <a:close/>
                  <a:moveTo>
                    <a:pt x="1966" y="1080"/>
                  </a:moveTo>
                  <a:cubicBezTo>
                    <a:pt x="1958" y="1079"/>
                    <a:pt x="1958" y="1079"/>
                    <a:pt x="1958" y="1079"/>
                  </a:cubicBezTo>
                  <a:cubicBezTo>
                    <a:pt x="1959" y="1070"/>
                    <a:pt x="1960" y="1060"/>
                    <a:pt x="1961" y="1051"/>
                  </a:cubicBezTo>
                  <a:cubicBezTo>
                    <a:pt x="1969" y="1052"/>
                    <a:pt x="1969" y="1052"/>
                    <a:pt x="1969" y="1052"/>
                  </a:cubicBezTo>
                  <a:cubicBezTo>
                    <a:pt x="1968" y="1061"/>
                    <a:pt x="1967" y="1070"/>
                    <a:pt x="1966" y="1080"/>
                  </a:cubicBezTo>
                  <a:close/>
                  <a:moveTo>
                    <a:pt x="2" y="1056"/>
                  </a:moveTo>
                  <a:cubicBezTo>
                    <a:pt x="2" y="1046"/>
                    <a:pt x="1" y="1037"/>
                    <a:pt x="1" y="1028"/>
                  </a:cubicBezTo>
                  <a:cubicBezTo>
                    <a:pt x="9" y="1027"/>
                    <a:pt x="9" y="1027"/>
                    <a:pt x="9" y="1027"/>
                  </a:cubicBezTo>
                  <a:cubicBezTo>
                    <a:pt x="9" y="1036"/>
                    <a:pt x="10" y="1046"/>
                    <a:pt x="10" y="1055"/>
                  </a:cubicBezTo>
                  <a:lnTo>
                    <a:pt x="2" y="1056"/>
                  </a:lnTo>
                  <a:close/>
                  <a:moveTo>
                    <a:pt x="1970" y="1036"/>
                  </a:moveTo>
                  <a:cubicBezTo>
                    <a:pt x="1962" y="1035"/>
                    <a:pt x="1962" y="1035"/>
                    <a:pt x="1962" y="1035"/>
                  </a:cubicBezTo>
                  <a:cubicBezTo>
                    <a:pt x="1962" y="1026"/>
                    <a:pt x="1962" y="1017"/>
                    <a:pt x="1963" y="1007"/>
                  </a:cubicBezTo>
                  <a:cubicBezTo>
                    <a:pt x="1971" y="1007"/>
                    <a:pt x="1971" y="1007"/>
                    <a:pt x="1971" y="1007"/>
                  </a:cubicBezTo>
                  <a:cubicBezTo>
                    <a:pt x="1970" y="1017"/>
                    <a:pt x="1970" y="1026"/>
                    <a:pt x="1970" y="1036"/>
                  </a:cubicBezTo>
                  <a:close/>
                  <a:moveTo>
                    <a:pt x="0" y="1012"/>
                  </a:moveTo>
                  <a:cubicBezTo>
                    <a:pt x="0" y="1003"/>
                    <a:pt x="0" y="994"/>
                    <a:pt x="0" y="985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8" y="983"/>
                    <a:pt x="8" y="983"/>
                    <a:pt x="8" y="983"/>
                  </a:cubicBezTo>
                  <a:cubicBezTo>
                    <a:pt x="8" y="985"/>
                    <a:pt x="8" y="985"/>
                    <a:pt x="8" y="985"/>
                  </a:cubicBezTo>
                  <a:cubicBezTo>
                    <a:pt x="8" y="994"/>
                    <a:pt x="8" y="1003"/>
                    <a:pt x="8" y="1011"/>
                  </a:cubicBezTo>
                  <a:lnTo>
                    <a:pt x="0" y="1012"/>
                  </a:lnTo>
                  <a:close/>
                  <a:moveTo>
                    <a:pt x="1971" y="991"/>
                  </a:moveTo>
                  <a:cubicBezTo>
                    <a:pt x="1963" y="991"/>
                    <a:pt x="1963" y="991"/>
                    <a:pt x="1963" y="991"/>
                  </a:cubicBezTo>
                  <a:cubicBezTo>
                    <a:pt x="1963" y="989"/>
                    <a:pt x="1963" y="987"/>
                    <a:pt x="1963" y="985"/>
                  </a:cubicBezTo>
                  <a:cubicBezTo>
                    <a:pt x="1963" y="978"/>
                    <a:pt x="1963" y="971"/>
                    <a:pt x="1963" y="963"/>
                  </a:cubicBezTo>
                  <a:cubicBezTo>
                    <a:pt x="1971" y="963"/>
                    <a:pt x="1971" y="963"/>
                    <a:pt x="1971" y="963"/>
                  </a:cubicBezTo>
                  <a:cubicBezTo>
                    <a:pt x="1971" y="971"/>
                    <a:pt x="1971" y="978"/>
                    <a:pt x="1971" y="985"/>
                  </a:cubicBezTo>
                  <a:cubicBezTo>
                    <a:pt x="1971" y="987"/>
                    <a:pt x="1971" y="989"/>
                    <a:pt x="1971" y="991"/>
                  </a:cubicBezTo>
                  <a:close/>
                  <a:moveTo>
                    <a:pt x="8" y="968"/>
                  </a:moveTo>
                  <a:cubicBezTo>
                    <a:pt x="0" y="967"/>
                    <a:pt x="0" y="967"/>
                    <a:pt x="0" y="967"/>
                  </a:cubicBezTo>
                  <a:cubicBezTo>
                    <a:pt x="0" y="958"/>
                    <a:pt x="1" y="949"/>
                    <a:pt x="1" y="939"/>
                  </a:cubicBezTo>
                  <a:cubicBezTo>
                    <a:pt x="9" y="940"/>
                    <a:pt x="9" y="940"/>
                    <a:pt x="9" y="940"/>
                  </a:cubicBezTo>
                  <a:cubicBezTo>
                    <a:pt x="9" y="949"/>
                    <a:pt x="8" y="958"/>
                    <a:pt x="8" y="968"/>
                  </a:cubicBezTo>
                  <a:close/>
                  <a:moveTo>
                    <a:pt x="1962" y="948"/>
                  </a:moveTo>
                  <a:cubicBezTo>
                    <a:pt x="1962" y="938"/>
                    <a:pt x="1961" y="929"/>
                    <a:pt x="1961" y="920"/>
                  </a:cubicBezTo>
                  <a:cubicBezTo>
                    <a:pt x="1969" y="919"/>
                    <a:pt x="1969" y="919"/>
                    <a:pt x="1969" y="919"/>
                  </a:cubicBezTo>
                  <a:cubicBezTo>
                    <a:pt x="1969" y="929"/>
                    <a:pt x="1970" y="938"/>
                    <a:pt x="1970" y="947"/>
                  </a:cubicBezTo>
                  <a:lnTo>
                    <a:pt x="1962" y="948"/>
                  </a:lnTo>
                  <a:close/>
                  <a:moveTo>
                    <a:pt x="10" y="924"/>
                  </a:moveTo>
                  <a:cubicBezTo>
                    <a:pt x="2" y="923"/>
                    <a:pt x="2" y="923"/>
                    <a:pt x="2" y="923"/>
                  </a:cubicBezTo>
                  <a:cubicBezTo>
                    <a:pt x="3" y="914"/>
                    <a:pt x="3" y="904"/>
                    <a:pt x="4" y="895"/>
                  </a:cubicBezTo>
                  <a:cubicBezTo>
                    <a:pt x="12" y="896"/>
                    <a:pt x="12" y="896"/>
                    <a:pt x="12" y="896"/>
                  </a:cubicBezTo>
                  <a:cubicBezTo>
                    <a:pt x="11" y="905"/>
                    <a:pt x="10" y="914"/>
                    <a:pt x="10" y="924"/>
                  </a:cubicBezTo>
                  <a:close/>
                  <a:moveTo>
                    <a:pt x="1960" y="904"/>
                  </a:moveTo>
                  <a:cubicBezTo>
                    <a:pt x="1959" y="895"/>
                    <a:pt x="1958" y="885"/>
                    <a:pt x="1957" y="876"/>
                  </a:cubicBezTo>
                  <a:cubicBezTo>
                    <a:pt x="1965" y="875"/>
                    <a:pt x="1965" y="875"/>
                    <a:pt x="1965" y="875"/>
                  </a:cubicBezTo>
                  <a:cubicBezTo>
                    <a:pt x="1966" y="884"/>
                    <a:pt x="1967" y="894"/>
                    <a:pt x="1967" y="903"/>
                  </a:cubicBezTo>
                  <a:lnTo>
                    <a:pt x="1960" y="904"/>
                  </a:lnTo>
                  <a:close/>
                  <a:moveTo>
                    <a:pt x="14" y="880"/>
                  </a:moveTo>
                  <a:cubicBezTo>
                    <a:pt x="6" y="879"/>
                    <a:pt x="6" y="879"/>
                    <a:pt x="6" y="879"/>
                  </a:cubicBezTo>
                  <a:cubicBezTo>
                    <a:pt x="7" y="870"/>
                    <a:pt x="8" y="861"/>
                    <a:pt x="9" y="851"/>
                  </a:cubicBezTo>
                  <a:cubicBezTo>
                    <a:pt x="17" y="852"/>
                    <a:pt x="17" y="852"/>
                    <a:pt x="17" y="852"/>
                  </a:cubicBezTo>
                  <a:cubicBezTo>
                    <a:pt x="16" y="862"/>
                    <a:pt x="15" y="871"/>
                    <a:pt x="14" y="880"/>
                  </a:cubicBezTo>
                  <a:close/>
                  <a:moveTo>
                    <a:pt x="1955" y="860"/>
                  </a:moveTo>
                  <a:cubicBezTo>
                    <a:pt x="1954" y="851"/>
                    <a:pt x="1952" y="842"/>
                    <a:pt x="1951" y="833"/>
                  </a:cubicBezTo>
                  <a:cubicBezTo>
                    <a:pt x="1959" y="831"/>
                    <a:pt x="1959" y="831"/>
                    <a:pt x="1959" y="831"/>
                  </a:cubicBezTo>
                  <a:cubicBezTo>
                    <a:pt x="1960" y="841"/>
                    <a:pt x="1962" y="850"/>
                    <a:pt x="1963" y="859"/>
                  </a:cubicBezTo>
                  <a:lnTo>
                    <a:pt x="1955" y="860"/>
                  </a:lnTo>
                  <a:close/>
                  <a:moveTo>
                    <a:pt x="19" y="837"/>
                  </a:moveTo>
                  <a:cubicBezTo>
                    <a:pt x="11" y="835"/>
                    <a:pt x="11" y="835"/>
                    <a:pt x="11" y="835"/>
                  </a:cubicBezTo>
                  <a:cubicBezTo>
                    <a:pt x="13" y="826"/>
                    <a:pt x="14" y="817"/>
                    <a:pt x="16" y="808"/>
                  </a:cubicBezTo>
                  <a:cubicBezTo>
                    <a:pt x="24" y="809"/>
                    <a:pt x="24" y="809"/>
                    <a:pt x="24" y="809"/>
                  </a:cubicBezTo>
                  <a:cubicBezTo>
                    <a:pt x="22" y="818"/>
                    <a:pt x="21" y="827"/>
                    <a:pt x="19" y="837"/>
                  </a:cubicBezTo>
                  <a:close/>
                  <a:moveTo>
                    <a:pt x="1948" y="817"/>
                  </a:moveTo>
                  <a:cubicBezTo>
                    <a:pt x="1947" y="808"/>
                    <a:pt x="1945" y="799"/>
                    <a:pt x="1943" y="790"/>
                  </a:cubicBezTo>
                  <a:cubicBezTo>
                    <a:pt x="1951" y="788"/>
                    <a:pt x="1951" y="788"/>
                    <a:pt x="1951" y="788"/>
                  </a:cubicBezTo>
                  <a:cubicBezTo>
                    <a:pt x="1953" y="797"/>
                    <a:pt x="1955" y="806"/>
                    <a:pt x="1956" y="816"/>
                  </a:cubicBezTo>
                  <a:lnTo>
                    <a:pt x="1948" y="817"/>
                  </a:lnTo>
                  <a:close/>
                  <a:moveTo>
                    <a:pt x="27" y="793"/>
                  </a:moveTo>
                  <a:cubicBezTo>
                    <a:pt x="19" y="792"/>
                    <a:pt x="19" y="792"/>
                    <a:pt x="19" y="792"/>
                  </a:cubicBezTo>
                  <a:cubicBezTo>
                    <a:pt x="21" y="783"/>
                    <a:pt x="23" y="774"/>
                    <a:pt x="25" y="764"/>
                  </a:cubicBezTo>
                  <a:cubicBezTo>
                    <a:pt x="33" y="766"/>
                    <a:pt x="33" y="766"/>
                    <a:pt x="33" y="766"/>
                  </a:cubicBezTo>
                  <a:cubicBezTo>
                    <a:pt x="31" y="775"/>
                    <a:pt x="29" y="784"/>
                    <a:pt x="27" y="793"/>
                  </a:cubicBezTo>
                  <a:close/>
                  <a:moveTo>
                    <a:pt x="1940" y="774"/>
                  </a:moveTo>
                  <a:cubicBezTo>
                    <a:pt x="1938" y="765"/>
                    <a:pt x="1936" y="756"/>
                    <a:pt x="1934" y="747"/>
                  </a:cubicBezTo>
                  <a:cubicBezTo>
                    <a:pt x="1941" y="745"/>
                    <a:pt x="1941" y="745"/>
                    <a:pt x="1941" y="745"/>
                  </a:cubicBezTo>
                  <a:cubicBezTo>
                    <a:pt x="1944" y="754"/>
                    <a:pt x="1946" y="763"/>
                    <a:pt x="1948" y="772"/>
                  </a:cubicBezTo>
                  <a:lnTo>
                    <a:pt x="1940" y="774"/>
                  </a:lnTo>
                  <a:close/>
                  <a:moveTo>
                    <a:pt x="36" y="751"/>
                  </a:moveTo>
                  <a:cubicBezTo>
                    <a:pt x="29" y="749"/>
                    <a:pt x="29" y="749"/>
                    <a:pt x="29" y="749"/>
                  </a:cubicBezTo>
                  <a:cubicBezTo>
                    <a:pt x="31" y="740"/>
                    <a:pt x="33" y="731"/>
                    <a:pt x="36" y="722"/>
                  </a:cubicBezTo>
                  <a:cubicBezTo>
                    <a:pt x="43" y="724"/>
                    <a:pt x="43" y="724"/>
                    <a:pt x="43" y="724"/>
                  </a:cubicBezTo>
                  <a:cubicBezTo>
                    <a:pt x="41" y="733"/>
                    <a:pt x="39" y="742"/>
                    <a:pt x="36" y="751"/>
                  </a:cubicBezTo>
                  <a:close/>
                  <a:moveTo>
                    <a:pt x="1930" y="731"/>
                  </a:moveTo>
                  <a:cubicBezTo>
                    <a:pt x="1927" y="722"/>
                    <a:pt x="1925" y="713"/>
                    <a:pt x="1922" y="705"/>
                  </a:cubicBezTo>
                  <a:cubicBezTo>
                    <a:pt x="1930" y="702"/>
                    <a:pt x="1930" y="702"/>
                    <a:pt x="1930" y="702"/>
                  </a:cubicBezTo>
                  <a:cubicBezTo>
                    <a:pt x="1932" y="711"/>
                    <a:pt x="1935" y="720"/>
                    <a:pt x="1937" y="729"/>
                  </a:cubicBezTo>
                  <a:lnTo>
                    <a:pt x="1930" y="731"/>
                  </a:lnTo>
                  <a:close/>
                  <a:moveTo>
                    <a:pt x="48" y="708"/>
                  </a:moveTo>
                  <a:cubicBezTo>
                    <a:pt x="40" y="706"/>
                    <a:pt x="40" y="706"/>
                    <a:pt x="40" y="706"/>
                  </a:cubicBezTo>
                  <a:cubicBezTo>
                    <a:pt x="43" y="697"/>
                    <a:pt x="46" y="688"/>
                    <a:pt x="48" y="679"/>
                  </a:cubicBezTo>
                  <a:cubicBezTo>
                    <a:pt x="56" y="682"/>
                    <a:pt x="56" y="682"/>
                    <a:pt x="56" y="682"/>
                  </a:cubicBezTo>
                  <a:cubicBezTo>
                    <a:pt x="53" y="691"/>
                    <a:pt x="50" y="700"/>
                    <a:pt x="48" y="708"/>
                  </a:cubicBezTo>
                  <a:close/>
                  <a:moveTo>
                    <a:pt x="1917" y="689"/>
                  </a:moveTo>
                  <a:cubicBezTo>
                    <a:pt x="1914" y="681"/>
                    <a:pt x="1911" y="672"/>
                    <a:pt x="1908" y="663"/>
                  </a:cubicBezTo>
                  <a:cubicBezTo>
                    <a:pt x="1916" y="660"/>
                    <a:pt x="1916" y="660"/>
                    <a:pt x="1916" y="660"/>
                  </a:cubicBezTo>
                  <a:cubicBezTo>
                    <a:pt x="1919" y="669"/>
                    <a:pt x="1922" y="678"/>
                    <a:pt x="1925" y="687"/>
                  </a:cubicBezTo>
                  <a:lnTo>
                    <a:pt x="1917" y="689"/>
                  </a:lnTo>
                  <a:close/>
                  <a:moveTo>
                    <a:pt x="61" y="667"/>
                  </a:moveTo>
                  <a:cubicBezTo>
                    <a:pt x="54" y="664"/>
                    <a:pt x="54" y="664"/>
                    <a:pt x="54" y="664"/>
                  </a:cubicBezTo>
                  <a:cubicBezTo>
                    <a:pt x="57" y="655"/>
                    <a:pt x="60" y="646"/>
                    <a:pt x="63" y="638"/>
                  </a:cubicBezTo>
                  <a:cubicBezTo>
                    <a:pt x="71" y="641"/>
                    <a:pt x="71" y="641"/>
                    <a:pt x="71" y="641"/>
                  </a:cubicBezTo>
                  <a:cubicBezTo>
                    <a:pt x="67" y="649"/>
                    <a:pt x="64" y="658"/>
                    <a:pt x="61" y="667"/>
                  </a:cubicBezTo>
                  <a:close/>
                  <a:moveTo>
                    <a:pt x="1903" y="648"/>
                  </a:moveTo>
                  <a:cubicBezTo>
                    <a:pt x="1900" y="639"/>
                    <a:pt x="1896" y="630"/>
                    <a:pt x="1893" y="622"/>
                  </a:cubicBezTo>
                  <a:cubicBezTo>
                    <a:pt x="1900" y="619"/>
                    <a:pt x="1900" y="619"/>
                    <a:pt x="1900" y="619"/>
                  </a:cubicBezTo>
                  <a:cubicBezTo>
                    <a:pt x="1904" y="627"/>
                    <a:pt x="1907" y="636"/>
                    <a:pt x="1911" y="645"/>
                  </a:cubicBezTo>
                  <a:lnTo>
                    <a:pt x="1903" y="648"/>
                  </a:lnTo>
                  <a:close/>
                  <a:moveTo>
                    <a:pt x="76" y="626"/>
                  </a:moveTo>
                  <a:cubicBezTo>
                    <a:pt x="69" y="623"/>
                    <a:pt x="69" y="623"/>
                    <a:pt x="69" y="623"/>
                  </a:cubicBezTo>
                  <a:cubicBezTo>
                    <a:pt x="72" y="614"/>
                    <a:pt x="76" y="606"/>
                    <a:pt x="80" y="597"/>
                  </a:cubicBezTo>
                  <a:cubicBezTo>
                    <a:pt x="87" y="600"/>
                    <a:pt x="87" y="600"/>
                    <a:pt x="87" y="600"/>
                  </a:cubicBezTo>
                  <a:cubicBezTo>
                    <a:pt x="83" y="609"/>
                    <a:pt x="80" y="617"/>
                    <a:pt x="76" y="626"/>
                  </a:cubicBezTo>
                  <a:close/>
                  <a:moveTo>
                    <a:pt x="1887" y="607"/>
                  </a:moveTo>
                  <a:cubicBezTo>
                    <a:pt x="1883" y="598"/>
                    <a:pt x="1880" y="590"/>
                    <a:pt x="1876" y="581"/>
                  </a:cubicBezTo>
                  <a:cubicBezTo>
                    <a:pt x="1883" y="578"/>
                    <a:pt x="1883" y="578"/>
                    <a:pt x="1883" y="578"/>
                  </a:cubicBezTo>
                  <a:cubicBezTo>
                    <a:pt x="1887" y="587"/>
                    <a:pt x="1891" y="595"/>
                    <a:pt x="1894" y="604"/>
                  </a:cubicBezTo>
                  <a:lnTo>
                    <a:pt x="1887" y="607"/>
                  </a:lnTo>
                  <a:close/>
                  <a:moveTo>
                    <a:pt x="93" y="586"/>
                  </a:moveTo>
                  <a:cubicBezTo>
                    <a:pt x="86" y="582"/>
                    <a:pt x="86" y="582"/>
                    <a:pt x="86" y="582"/>
                  </a:cubicBezTo>
                  <a:cubicBezTo>
                    <a:pt x="90" y="574"/>
                    <a:pt x="94" y="565"/>
                    <a:pt x="98" y="557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1" y="569"/>
                    <a:pt x="97" y="577"/>
                    <a:pt x="93" y="586"/>
                  </a:cubicBezTo>
                  <a:close/>
                  <a:moveTo>
                    <a:pt x="1869" y="567"/>
                  </a:moveTo>
                  <a:cubicBezTo>
                    <a:pt x="1865" y="558"/>
                    <a:pt x="1861" y="550"/>
                    <a:pt x="1857" y="542"/>
                  </a:cubicBezTo>
                  <a:cubicBezTo>
                    <a:pt x="1864" y="538"/>
                    <a:pt x="1864" y="538"/>
                    <a:pt x="1864" y="538"/>
                  </a:cubicBezTo>
                  <a:cubicBezTo>
                    <a:pt x="1868" y="546"/>
                    <a:pt x="1872" y="555"/>
                    <a:pt x="1876" y="563"/>
                  </a:cubicBezTo>
                  <a:lnTo>
                    <a:pt x="1869" y="567"/>
                  </a:lnTo>
                  <a:close/>
                  <a:moveTo>
                    <a:pt x="112" y="546"/>
                  </a:moveTo>
                  <a:cubicBezTo>
                    <a:pt x="105" y="542"/>
                    <a:pt x="105" y="542"/>
                    <a:pt x="105" y="542"/>
                  </a:cubicBezTo>
                  <a:cubicBezTo>
                    <a:pt x="109" y="534"/>
                    <a:pt x="113" y="526"/>
                    <a:pt x="118" y="518"/>
                  </a:cubicBezTo>
                  <a:cubicBezTo>
                    <a:pt x="125" y="521"/>
                    <a:pt x="125" y="521"/>
                    <a:pt x="125" y="521"/>
                  </a:cubicBezTo>
                  <a:cubicBezTo>
                    <a:pt x="121" y="530"/>
                    <a:pt x="116" y="538"/>
                    <a:pt x="112" y="546"/>
                  </a:cubicBezTo>
                  <a:close/>
                  <a:moveTo>
                    <a:pt x="1849" y="528"/>
                  </a:moveTo>
                  <a:cubicBezTo>
                    <a:pt x="1845" y="519"/>
                    <a:pt x="1840" y="511"/>
                    <a:pt x="1836" y="503"/>
                  </a:cubicBezTo>
                  <a:cubicBezTo>
                    <a:pt x="1843" y="499"/>
                    <a:pt x="1843" y="499"/>
                    <a:pt x="1843" y="499"/>
                  </a:cubicBezTo>
                  <a:cubicBezTo>
                    <a:pt x="1847" y="507"/>
                    <a:pt x="1852" y="516"/>
                    <a:pt x="1856" y="524"/>
                  </a:cubicBezTo>
                  <a:lnTo>
                    <a:pt x="1849" y="528"/>
                  </a:lnTo>
                  <a:close/>
                  <a:moveTo>
                    <a:pt x="133" y="507"/>
                  </a:moveTo>
                  <a:cubicBezTo>
                    <a:pt x="126" y="504"/>
                    <a:pt x="126" y="504"/>
                    <a:pt x="126" y="504"/>
                  </a:cubicBezTo>
                  <a:cubicBezTo>
                    <a:pt x="130" y="495"/>
                    <a:pt x="135" y="487"/>
                    <a:pt x="140" y="479"/>
                  </a:cubicBezTo>
                  <a:cubicBezTo>
                    <a:pt x="147" y="483"/>
                    <a:pt x="147" y="483"/>
                    <a:pt x="147" y="483"/>
                  </a:cubicBezTo>
                  <a:cubicBezTo>
                    <a:pt x="142" y="491"/>
                    <a:pt x="137" y="499"/>
                    <a:pt x="133" y="507"/>
                  </a:cubicBezTo>
                  <a:close/>
                  <a:moveTo>
                    <a:pt x="1828" y="489"/>
                  </a:moveTo>
                  <a:cubicBezTo>
                    <a:pt x="1823" y="481"/>
                    <a:pt x="1818" y="473"/>
                    <a:pt x="1813" y="465"/>
                  </a:cubicBezTo>
                  <a:cubicBezTo>
                    <a:pt x="1820" y="461"/>
                    <a:pt x="1820" y="461"/>
                    <a:pt x="1820" y="461"/>
                  </a:cubicBezTo>
                  <a:cubicBezTo>
                    <a:pt x="1825" y="469"/>
                    <a:pt x="1830" y="477"/>
                    <a:pt x="1835" y="485"/>
                  </a:cubicBezTo>
                  <a:lnTo>
                    <a:pt x="1828" y="489"/>
                  </a:lnTo>
                  <a:close/>
                  <a:moveTo>
                    <a:pt x="155" y="470"/>
                  </a:moveTo>
                  <a:cubicBezTo>
                    <a:pt x="148" y="466"/>
                    <a:pt x="148" y="466"/>
                    <a:pt x="148" y="466"/>
                  </a:cubicBezTo>
                  <a:cubicBezTo>
                    <a:pt x="153" y="458"/>
                    <a:pt x="158" y="450"/>
                    <a:pt x="163" y="442"/>
                  </a:cubicBezTo>
                  <a:cubicBezTo>
                    <a:pt x="170" y="446"/>
                    <a:pt x="170" y="446"/>
                    <a:pt x="170" y="446"/>
                  </a:cubicBezTo>
                  <a:cubicBezTo>
                    <a:pt x="165" y="454"/>
                    <a:pt x="160" y="462"/>
                    <a:pt x="155" y="470"/>
                  </a:cubicBezTo>
                  <a:close/>
                  <a:moveTo>
                    <a:pt x="1805" y="452"/>
                  </a:moveTo>
                  <a:cubicBezTo>
                    <a:pt x="1800" y="444"/>
                    <a:pt x="1794" y="436"/>
                    <a:pt x="1789" y="429"/>
                  </a:cubicBezTo>
                  <a:cubicBezTo>
                    <a:pt x="1796" y="424"/>
                    <a:pt x="1796" y="424"/>
                    <a:pt x="1796" y="424"/>
                  </a:cubicBezTo>
                  <a:cubicBezTo>
                    <a:pt x="1801" y="432"/>
                    <a:pt x="1806" y="440"/>
                    <a:pt x="1811" y="448"/>
                  </a:cubicBezTo>
                  <a:lnTo>
                    <a:pt x="1805" y="452"/>
                  </a:lnTo>
                  <a:close/>
                  <a:moveTo>
                    <a:pt x="179" y="433"/>
                  </a:moveTo>
                  <a:cubicBezTo>
                    <a:pt x="172" y="429"/>
                    <a:pt x="172" y="429"/>
                    <a:pt x="172" y="429"/>
                  </a:cubicBezTo>
                  <a:cubicBezTo>
                    <a:pt x="177" y="421"/>
                    <a:pt x="183" y="413"/>
                    <a:pt x="188" y="406"/>
                  </a:cubicBezTo>
                  <a:cubicBezTo>
                    <a:pt x="195" y="410"/>
                    <a:pt x="195" y="410"/>
                    <a:pt x="195" y="410"/>
                  </a:cubicBezTo>
                  <a:cubicBezTo>
                    <a:pt x="189" y="418"/>
                    <a:pt x="184" y="426"/>
                    <a:pt x="179" y="433"/>
                  </a:cubicBezTo>
                  <a:close/>
                  <a:moveTo>
                    <a:pt x="1780" y="416"/>
                  </a:moveTo>
                  <a:cubicBezTo>
                    <a:pt x="1774" y="408"/>
                    <a:pt x="1769" y="401"/>
                    <a:pt x="1763" y="393"/>
                  </a:cubicBezTo>
                  <a:cubicBezTo>
                    <a:pt x="1770" y="389"/>
                    <a:pt x="1770" y="389"/>
                    <a:pt x="1770" y="389"/>
                  </a:cubicBezTo>
                  <a:cubicBezTo>
                    <a:pt x="1775" y="396"/>
                    <a:pt x="1781" y="404"/>
                    <a:pt x="1786" y="411"/>
                  </a:cubicBezTo>
                  <a:lnTo>
                    <a:pt x="1780" y="416"/>
                  </a:lnTo>
                  <a:close/>
                  <a:moveTo>
                    <a:pt x="204" y="398"/>
                  </a:moveTo>
                  <a:cubicBezTo>
                    <a:pt x="198" y="393"/>
                    <a:pt x="198" y="393"/>
                    <a:pt x="198" y="393"/>
                  </a:cubicBezTo>
                  <a:cubicBezTo>
                    <a:pt x="204" y="385"/>
                    <a:pt x="209" y="378"/>
                    <a:pt x="215" y="371"/>
                  </a:cubicBezTo>
                  <a:cubicBezTo>
                    <a:pt x="221" y="376"/>
                    <a:pt x="221" y="376"/>
                    <a:pt x="221" y="376"/>
                  </a:cubicBezTo>
                  <a:cubicBezTo>
                    <a:pt x="216" y="383"/>
                    <a:pt x="210" y="390"/>
                    <a:pt x="204" y="398"/>
                  </a:cubicBezTo>
                  <a:close/>
                  <a:moveTo>
                    <a:pt x="1754" y="381"/>
                  </a:moveTo>
                  <a:cubicBezTo>
                    <a:pt x="1748" y="374"/>
                    <a:pt x="1742" y="366"/>
                    <a:pt x="1736" y="359"/>
                  </a:cubicBezTo>
                  <a:cubicBezTo>
                    <a:pt x="1742" y="354"/>
                    <a:pt x="1742" y="354"/>
                    <a:pt x="1742" y="354"/>
                  </a:cubicBezTo>
                  <a:cubicBezTo>
                    <a:pt x="1748" y="361"/>
                    <a:pt x="1754" y="368"/>
                    <a:pt x="1760" y="376"/>
                  </a:cubicBezTo>
                  <a:lnTo>
                    <a:pt x="1754" y="381"/>
                  </a:lnTo>
                  <a:close/>
                  <a:moveTo>
                    <a:pt x="231" y="363"/>
                  </a:moveTo>
                  <a:cubicBezTo>
                    <a:pt x="225" y="358"/>
                    <a:pt x="225" y="358"/>
                    <a:pt x="225" y="358"/>
                  </a:cubicBezTo>
                  <a:cubicBezTo>
                    <a:pt x="231" y="351"/>
                    <a:pt x="237" y="344"/>
                    <a:pt x="243" y="337"/>
                  </a:cubicBezTo>
                  <a:cubicBezTo>
                    <a:pt x="250" y="342"/>
                    <a:pt x="250" y="342"/>
                    <a:pt x="250" y="342"/>
                  </a:cubicBezTo>
                  <a:cubicBezTo>
                    <a:pt x="243" y="349"/>
                    <a:pt x="237" y="356"/>
                    <a:pt x="231" y="363"/>
                  </a:cubicBezTo>
                  <a:close/>
                  <a:moveTo>
                    <a:pt x="1726" y="347"/>
                  </a:moveTo>
                  <a:cubicBezTo>
                    <a:pt x="1720" y="340"/>
                    <a:pt x="1713" y="333"/>
                    <a:pt x="1707" y="326"/>
                  </a:cubicBezTo>
                  <a:cubicBezTo>
                    <a:pt x="1713" y="321"/>
                    <a:pt x="1713" y="321"/>
                    <a:pt x="1713" y="321"/>
                  </a:cubicBezTo>
                  <a:cubicBezTo>
                    <a:pt x="1719" y="328"/>
                    <a:pt x="1726" y="335"/>
                    <a:pt x="1732" y="342"/>
                  </a:cubicBezTo>
                  <a:lnTo>
                    <a:pt x="1726" y="347"/>
                  </a:lnTo>
                  <a:close/>
                  <a:moveTo>
                    <a:pt x="260" y="330"/>
                  </a:moveTo>
                  <a:cubicBezTo>
                    <a:pt x="254" y="325"/>
                    <a:pt x="254" y="325"/>
                    <a:pt x="254" y="325"/>
                  </a:cubicBezTo>
                  <a:cubicBezTo>
                    <a:pt x="260" y="318"/>
                    <a:pt x="267" y="311"/>
                    <a:pt x="273" y="304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3" y="316"/>
                    <a:pt x="266" y="323"/>
                    <a:pt x="260" y="330"/>
                  </a:cubicBezTo>
                  <a:close/>
                  <a:moveTo>
                    <a:pt x="1696" y="314"/>
                  </a:moveTo>
                  <a:cubicBezTo>
                    <a:pt x="1690" y="308"/>
                    <a:pt x="1683" y="301"/>
                    <a:pt x="1677" y="294"/>
                  </a:cubicBezTo>
                  <a:cubicBezTo>
                    <a:pt x="1683" y="289"/>
                    <a:pt x="1683" y="289"/>
                    <a:pt x="1683" y="289"/>
                  </a:cubicBezTo>
                  <a:cubicBezTo>
                    <a:pt x="1689" y="295"/>
                    <a:pt x="1696" y="302"/>
                    <a:pt x="1702" y="309"/>
                  </a:cubicBezTo>
                  <a:lnTo>
                    <a:pt x="1696" y="314"/>
                  </a:lnTo>
                  <a:close/>
                  <a:moveTo>
                    <a:pt x="290" y="298"/>
                  </a:moveTo>
                  <a:cubicBezTo>
                    <a:pt x="284" y="293"/>
                    <a:pt x="284" y="293"/>
                    <a:pt x="284" y="293"/>
                  </a:cubicBezTo>
                  <a:cubicBezTo>
                    <a:pt x="291" y="286"/>
                    <a:pt x="298" y="279"/>
                    <a:pt x="305" y="273"/>
                  </a:cubicBezTo>
                  <a:cubicBezTo>
                    <a:pt x="310" y="279"/>
                    <a:pt x="310" y="279"/>
                    <a:pt x="310" y="279"/>
                  </a:cubicBezTo>
                  <a:cubicBezTo>
                    <a:pt x="303" y="285"/>
                    <a:pt x="297" y="292"/>
                    <a:pt x="290" y="298"/>
                  </a:cubicBezTo>
                  <a:close/>
                  <a:moveTo>
                    <a:pt x="1665" y="283"/>
                  </a:moveTo>
                  <a:cubicBezTo>
                    <a:pt x="1659" y="277"/>
                    <a:pt x="1652" y="270"/>
                    <a:pt x="1645" y="264"/>
                  </a:cubicBezTo>
                  <a:cubicBezTo>
                    <a:pt x="1651" y="258"/>
                    <a:pt x="1651" y="258"/>
                    <a:pt x="1651" y="258"/>
                  </a:cubicBezTo>
                  <a:cubicBezTo>
                    <a:pt x="1658" y="265"/>
                    <a:pt x="1664" y="271"/>
                    <a:pt x="1671" y="278"/>
                  </a:cubicBezTo>
                  <a:lnTo>
                    <a:pt x="1665" y="283"/>
                  </a:lnTo>
                  <a:close/>
                  <a:moveTo>
                    <a:pt x="322" y="268"/>
                  </a:moveTo>
                  <a:cubicBezTo>
                    <a:pt x="316" y="262"/>
                    <a:pt x="316" y="262"/>
                    <a:pt x="316" y="262"/>
                  </a:cubicBezTo>
                  <a:cubicBezTo>
                    <a:pt x="323" y="256"/>
                    <a:pt x="330" y="249"/>
                    <a:pt x="337" y="243"/>
                  </a:cubicBezTo>
                  <a:cubicBezTo>
                    <a:pt x="342" y="249"/>
                    <a:pt x="342" y="249"/>
                    <a:pt x="342" y="249"/>
                  </a:cubicBezTo>
                  <a:cubicBezTo>
                    <a:pt x="335" y="255"/>
                    <a:pt x="328" y="262"/>
                    <a:pt x="322" y="268"/>
                  </a:cubicBezTo>
                  <a:close/>
                  <a:moveTo>
                    <a:pt x="1633" y="254"/>
                  </a:moveTo>
                  <a:cubicBezTo>
                    <a:pt x="1626" y="247"/>
                    <a:pt x="1619" y="241"/>
                    <a:pt x="1612" y="235"/>
                  </a:cubicBezTo>
                  <a:cubicBezTo>
                    <a:pt x="1617" y="229"/>
                    <a:pt x="1617" y="229"/>
                    <a:pt x="1617" y="229"/>
                  </a:cubicBezTo>
                  <a:cubicBezTo>
                    <a:pt x="1625" y="235"/>
                    <a:pt x="1632" y="241"/>
                    <a:pt x="1639" y="248"/>
                  </a:cubicBezTo>
                  <a:lnTo>
                    <a:pt x="1633" y="254"/>
                  </a:lnTo>
                  <a:close/>
                  <a:moveTo>
                    <a:pt x="354" y="239"/>
                  </a:moveTo>
                  <a:cubicBezTo>
                    <a:pt x="349" y="233"/>
                    <a:pt x="349" y="233"/>
                    <a:pt x="349" y="233"/>
                  </a:cubicBezTo>
                  <a:cubicBezTo>
                    <a:pt x="356" y="227"/>
                    <a:pt x="364" y="221"/>
                    <a:pt x="371" y="215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69" y="227"/>
                    <a:pt x="362" y="233"/>
                    <a:pt x="354" y="239"/>
                  </a:cubicBezTo>
                  <a:close/>
                  <a:moveTo>
                    <a:pt x="1600" y="225"/>
                  </a:moveTo>
                  <a:cubicBezTo>
                    <a:pt x="1593" y="219"/>
                    <a:pt x="1585" y="214"/>
                    <a:pt x="1578" y="208"/>
                  </a:cubicBezTo>
                  <a:cubicBezTo>
                    <a:pt x="1583" y="202"/>
                    <a:pt x="1583" y="202"/>
                    <a:pt x="1583" y="202"/>
                  </a:cubicBezTo>
                  <a:cubicBezTo>
                    <a:pt x="1590" y="207"/>
                    <a:pt x="1598" y="213"/>
                    <a:pt x="1605" y="219"/>
                  </a:cubicBezTo>
                  <a:lnTo>
                    <a:pt x="1600" y="225"/>
                  </a:lnTo>
                  <a:close/>
                  <a:moveTo>
                    <a:pt x="389" y="211"/>
                  </a:moveTo>
                  <a:cubicBezTo>
                    <a:pt x="384" y="205"/>
                    <a:pt x="384" y="205"/>
                    <a:pt x="384" y="205"/>
                  </a:cubicBezTo>
                  <a:cubicBezTo>
                    <a:pt x="391" y="199"/>
                    <a:pt x="399" y="194"/>
                    <a:pt x="406" y="188"/>
                  </a:cubicBezTo>
                  <a:cubicBezTo>
                    <a:pt x="411" y="195"/>
                    <a:pt x="411" y="195"/>
                    <a:pt x="411" y="195"/>
                  </a:cubicBezTo>
                  <a:cubicBezTo>
                    <a:pt x="403" y="200"/>
                    <a:pt x="396" y="206"/>
                    <a:pt x="389" y="211"/>
                  </a:cubicBezTo>
                  <a:close/>
                  <a:moveTo>
                    <a:pt x="1565" y="198"/>
                  </a:moveTo>
                  <a:cubicBezTo>
                    <a:pt x="1558" y="193"/>
                    <a:pt x="1550" y="188"/>
                    <a:pt x="1543" y="182"/>
                  </a:cubicBezTo>
                  <a:cubicBezTo>
                    <a:pt x="1547" y="176"/>
                    <a:pt x="1547" y="176"/>
                    <a:pt x="1547" y="176"/>
                  </a:cubicBezTo>
                  <a:cubicBezTo>
                    <a:pt x="1555" y="181"/>
                    <a:pt x="1563" y="187"/>
                    <a:pt x="1570" y="192"/>
                  </a:cubicBezTo>
                  <a:lnTo>
                    <a:pt x="1565" y="198"/>
                  </a:lnTo>
                  <a:close/>
                  <a:moveTo>
                    <a:pt x="424" y="185"/>
                  </a:moveTo>
                  <a:cubicBezTo>
                    <a:pt x="419" y="179"/>
                    <a:pt x="419" y="179"/>
                    <a:pt x="419" y="179"/>
                  </a:cubicBezTo>
                  <a:cubicBezTo>
                    <a:pt x="427" y="173"/>
                    <a:pt x="435" y="168"/>
                    <a:pt x="443" y="163"/>
                  </a:cubicBezTo>
                  <a:cubicBezTo>
                    <a:pt x="447" y="170"/>
                    <a:pt x="447" y="170"/>
                    <a:pt x="447" y="170"/>
                  </a:cubicBezTo>
                  <a:cubicBezTo>
                    <a:pt x="439" y="175"/>
                    <a:pt x="431" y="180"/>
                    <a:pt x="424" y="185"/>
                  </a:cubicBezTo>
                  <a:close/>
                  <a:moveTo>
                    <a:pt x="1530" y="173"/>
                  </a:moveTo>
                  <a:cubicBezTo>
                    <a:pt x="1522" y="168"/>
                    <a:pt x="1514" y="163"/>
                    <a:pt x="1506" y="158"/>
                  </a:cubicBezTo>
                  <a:cubicBezTo>
                    <a:pt x="1511" y="151"/>
                    <a:pt x="1511" y="151"/>
                    <a:pt x="1511" y="151"/>
                  </a:cubicBezTo>
                  <a:cubicBezTo>
                    <a:pt x="1518" y="156"/>
                    <a:pt x="1526" y="161"/>
                    <a:pt x="1534" y="167"/>
                  </a:cubicBezTo>
                  <a:lnTo>
                    <a:pt x="1530" y="173"/>
                  </a:lnTo>
                  <a:close/>
                  <a:moveTo>
                    <a:pt x="460" y="161"/>
                  </a:moveTo>
                  <a:cubicBezTo>
                    <a:pt x="456" y="154"/>
                    <a:pt x="456" y="154"/>
                    <a:pt x="456" y="154"/>
                  </a:cubicBezTo>
                  <a:cubicBezTo>
                    <a:pt x="464" y="149"/>
                    <a:pt x="472" y="144"/>
                    <a:pt x="480" y="139"/>
                  </a:cubicBezTo>
                  <a:cubicBezTo>
                    <a:pt x="484" y="146"/>
                    <a:pt x="484" y="146"/>
                    <a:pt x="484" y="146"/>
                  </a:cubicBezTo>
                  <a:cubicBezTo>
                    <a:pt x="476" y="151"/>
                    <a:pt x="468" y="156"/>
                    <a:pt x="460" y="161"/>
                  </a:cubicBezTo>
                  <a:close/>
                  <a:moveTo>
                    <a:pt x="1493" y="150"/>
                  </a:moveTo>
                  <a:cubicBezTo>
                    <a:pt x="1485" y="145"/>
                    <a:pt x="1477" y="140"/>
                    <a:pt x="1469" y="136"/>
                  </a:cubicBezTo>
                  <a:cubicBezTo>
                    <a:pt x="1473" y="129"/>
                    <a:pt x="1473" y="129"/>
                    <a:pt x="1473" y="129"/>
                  </a:cubicBezTo>
                  <a:cubicBezTo>
                    <a:pt x="1481" y="133"/>
                    <a:pt x="1489" y="138"/>
                    <a:pt x="1497" y="143"/>
                  </a:cubicBezTo>
                  <a:lnTo>
                    <a:pt x="1493" y="150"/>
                  </a:lnTo>
                  <a:close/>
                  <a:moveTo>
                    <a:pt x="498" y="138"/>
                  </a:moveTo>
                  <a:cubicBezTo>
                    <a:pt x="494" y="131"/>
                    <a:pt x="494" y="131"/>
                    <a:pt x="494" y="131"/>
                  </a:cubicBezTo>
                  <a:cubicBezTo>
                    <a:pt x="502" y="127"/>
                    <a:pt x="510" y="122"/>
                    <a:pt x="518" y="117"/>
                  </a:cubicBezTo>
                  <a:cubicBezTo>
                    <a:pt x="522" y="125"/>
                    <a:pt x="522" y="125"/>
                    <a:pt x="522" y="125"/>
                  </a:cubicBezTo>
                  <a:cubicBezTo>
                    <a:pt x="514" y="129"/>
                    <a:pt x="506" y="133"/>
                    <a:pt x="498" y="138"/>
                  </a:cubicBezTo>
                  <a:close/>
                  <a:moveTo>
                    <a:pt x="1455" y="128"/>
                  </a:moveTo>
                  <a:cubicBezTo>
                    <a:pt x="1447" y="123"/>
                    <a:pt x="1439" y="119"/>
                    <a:pt x="1430" y="115"/>
                  </a:cubicBezTo>
                  <a:cubicBezTo>
                    <a:pt x="1434" y="108"/>
                    <a:pt x="1434" y="108"/>
                    <a:pt x="1434" y="108"/>
                  </a:cubicBezTo>
                  <a:cubicBezTo>
                    <a:pt x="1442" y="112"/>
                    <a:pt x="1451" y="116"/>
                    <a:pt x="1459" y="121"/>
                  </a:cubicBezTo>
                  <a:lnTo>
                    <a:pt x="1455" y="128"/>
                  </a:lnTo>
                  <a:close/>
                  <a:moveTo>
                    <a:pt x="536" y="117"/>
                  </a:moveTo>
                  <a:cubicBezTo>
                    <a:pt x="533" y="110"/>
                    <a:pt x="533" y="110"/>
                    <a:pt x="533" y="110"/>
                  </a:cubicBezTo>
                  <a:cubicBezTo>
                    <a:pt x="541" y="106"/>
                    <a:pt x="549" y="101"/>
                    <a:pt x="558" y="97"/>
                  </a:cubicBezTo>
                  <a:cubicBezTo>
                    <a:pt x="561" y="105"/>
                    <a:pt x="561" y="105"/>
                    <a:pt x="561" y="105"/>
                  </a:cubicBezTo>
                  <a:cubicBezTo>
                    <a:pt x="553" y="109"/>
                    <a:pt x="545" y="113"/>
                    <a:pt x="536" y="117"/>
                  </a:cubicBezTo>
                  <a:close/>
                  <a:moveTo>
                    <a:pt x="1416" y="108"/>
                  </a:moveTo>
                  <a:cubicBezTo>
                    <a:pt x="1408" y="104"/>
                    <a:pt x="1399" y="100"/>
                    <a:pt x="1391" y="96"/>
                  </a:cubicBezTo>
                  <a:cubicBezTo>
                    <a:pt x="1394" y="88"/>
                    <a:pt x="1394" y="88"/>
                    <a:pt x="1394" y="88"/>
                  </a:cubicBezTo>
                  <a:cubicBezTo>
                    <a:pt x="1403" y="92"/>
                    <a:pt x="1411" y="96"/>
                    <a:pt x="1420" y="100"/>
                  </a:cubicBezTo>
                  <a:lnTo>
                    <a:pt x="1416" y="108"/>
                  </a:lnTo>
                  <a:close/>
                  <a:moveTo>
                    <a:pt x="576" y="98"/>
                  </a:moveTo>
                  <a:cubicBezTo>
                    <a:pt x="572" y="90"/>
                    <a:pt x="572" y="90"/>
                    <a:pt x="572" y="90"/>
                  </a:cubicBezTo>
                  <a:cubicBezTo>
                    <a:pt x="581" y="87"/>
                    <a:pt x="590" y="83"/>
                    <a:pt x="598" y="79"/>
                  </a:cubicBezTo>
                  <a:cubicBezTo>
                    <a:pt x="601" y="86"/>
                    <a:pt x="601" y="86"/>
                    <a:pt x="601" y="86"/>
                  </a:cubicBezTo>
                  <a:cubicBezTo>
                    <a:pt x="593" y="90"/>
                    <a:pt x="584" y="94"/>
                    <a:pt x="576" y="98"/>
                  </a:cubicBezTo>
                  <a:close/>
                  <a:moveTo>
                    <a:pt x="1377" y="89"/>
                  </a:moveTo>
                  <a:cubicBezTo>
                    <a:pt x="1368" y="86"/>
                    <a:pt x="1359" y="82"/>
                    <a:pt x="1351" y="79"/>
                  </a:cubicBezTo>
                  <a:cubicBezTo>
                    <a:pt x="1354" y="71"/>
                    <a:pt x="1354" y="71"/>
                    <a:pt x="1354" y="71"/>
                  </a:cubicBezTo>
                  <a:cubicBezTo>
                    <a:pt x="1362" y="75"/>
                    <a:pt x="1371" y="78"/>
                    <a:pt x="1380" y="82"/>
                  </a:cubicBezTo>
                  <a:lnTo>
                    <a:pt x="1377" y="89"/>
                  </a:lnTo>
                  <a:close/>
                  <a:moveTo>
                    <a:pt x="616" y="80"/>
                  </a:moveTo>
                  <a:cubicBezTo>
                    <a:pt x="613" y="73"/>
                    <a:pt x="613" y="73"/>
                    <a:pt x="613" y="73"/>
                  </a:cubicBezTo>
                  <a:cubicBezTo>
                    <a:pt x="622" y="69"/>
                    <a:pt x="630" y="66"/>
                    <a:pt x="639" y="63"/>
                  </a:cubicBezTo>
                  <a:cubicBezTo>
                    <a:pt x="642" y="70"/>
                    <a:pt x="642" y="70"/>
                    <a:pt x="642" y="70"/>
                  </a:cubicBezTo>
                  <a:cubicBezTo>
                    <a:pt x="633" y="73"/>
                    <a:pt x="625" y="77"/>
                    <a:pt x="616" y="80"/>
                  </a:cubicBezTo>
                  <a:close/>
                  <a:moveTo>
                    <a:pt x="1336" y="73"/>
                  </a:moveTo>
                  <a:cubicBezTo>
                    <a:pt x="1327" y="69"/>
                    <a:pt x="1319" y="66"/>
                    <a:pt x="1310" y="63"/>
                  </a:cubicBezTo>
                  <a:cubicBezTo>
                    <a:pt x="1313" y="56"/>
                    <a:pt x="1313" y="56"/>
                    <a:pt x="1313" y="56"/>
                  </a:cubicBezTo>
                  <a:cubicBezTo>
                    <a:pt x="1321" y="59"/>
                    <a:pt x="1330" y="62"/>
                    <a:pt x="1339" y="65"/>
                  </a:cubicBezTo>
                  <a:lnTo>
                    <a:pt x="1336" y="73"/>
                  </a:lnTo>
                  <a:close/>
                  <a:moveTo>
                    <a:pt x="657" y="65"/>
                  </a:moveTo>
                  <a:cubicBezTo>
                    <a:pt x="654" y="57"/>
                    <a:pt x="654" y="57"/>
                    <a:pt x="654" y="57"/>
                  </a:cubicBezTo>
                  <a:cubicBezTo>
                    <a:pt x="663" y="54"/>
                    <a:pt x="672" y="51"/>
                    <a:pt x="681" y="48"/>
                  </a:cubicBezTo>
                  <a:cubicBezTo>
                    <a:pt x="683" y="56"/>
                    <a:pt x="683" y="56"/>
                    <a:pt x="683" y="56"/>
                  </a:cubicBezTo>
                  <a:cubicBezTo>
                    <a:pt x="675" y="58"/>
                    <a:pt x="666" y="61"/>
                    <a:pt x="657" y="65"/>
                  </a:cubicBezTo>
                  <a:close/>
                  <a:moveTo>
                    <a:pt x="1295" y="58"/>
                  </a:moveTo>
                  <a:cubicBezTo>
                    <a:pt x="1286" y="55"/>
                    <a:pt x="1277" y="52"/>
                    <a:pt x="1268" y="49"/>
                  </a:cubicBezTo>
                  <a:cubicBezTo>
                    <a:pt x="1271" y="42"/>
                    <a:pt x="1271" y="42"/>
                    <a:pt x="1271" y="42"/>
                  </a:cubicBezTo>
                  <a:cubicBezTo>
                    <a:pt x="1280" y="45"/>
                    <a:pt x="1289" y="47"/>
                    <a:pt x="1297" y="50"/>
                  </a:cubicBezTo>
                  <a:lnTo>
                    <a:pt x="1295" y="58"/>
                  </a:lnTo>
                  <a:close/>
                  <a:moveTo>
                    <a:pt x="699" y="51"/>
                  </a:moveTo>
                  <a:cubicBezTo>
                    <a:pt x="696" y="43"/>
                    <a:pt x="696" y="43"/>
                    <a:pt x="696" y="43"/>
                  </a:cubicBezTo>
                  <a:cubicBezTo>
                    <a:pt x="705" y="40"/>
                    <a:pt x="714" y="38"/>
                    <a:pt x="723" y="35"/>
                  </a:cubicBezTo>
                  <a:cubicBezTo>
                    <a:pt x="726" y="43"/>
                    <a:pt x="726" y="43"/>
                    <a:pt x="726" y="43"/>
                  </a:cubicBezTo>
                  <a:cubicBezTo>
                    <a:pt x="717" y="45"/>
                    <a:pt x="708" y="48"/>
                    <a:pt x="699" y="51"/>
                  </a:cubicBezTo>
                  <a:close/>
                  <a:moveTo>
                    <a:pt x="1253" y="45"/>
                  </a:moveTo>
                  <a:cubicBezTo>
                    <a:pt x="1244" y="42"/>
                    <a:pt x="1235" y="40"/>
                    <a:pt x="1226" y="38"/>
                  </a:cubicBezTo>
                  <a:cubicBezTo>
                    <a:pt x="1228" y="30"/>
                    <a:pt x="1228" y="30"/>
                    <a:pt x="1228" y="30"/>
                  </a:cubicBezTo>
                  <a:cubicBezTo>
                    <a:pt x="1237" y="32"/>
                    <a:pt x="1246" y="35"/>
                    <a:pt x="1255" y="37"/>
                  </a:cubicBezTo>
                  <a:lnTo>
                    <a:pt x="1253" y="45"/>
                  </a:lnTo>
                  <a:close/>
                  <a:moveTo>
                    <a:pt x="741" y="39"/>
                  </a:moveTo>
                  <a:cubicBezTo>
                    <a:pt x="739" y="31"/>
                    <a:pt x="739" y="31"/>
                    <a:pt x="739" y="31"/>
                  </a:cubicBezTo>
                  <a:cubicBezTo>
                    <a:pt x="744" y="30"/>
                    <a:pt x="744" y="30"/>
                    <a:pt x="744" y="30"/>
                  </a:cubicBezTo>
                  <a:cubicBezTo>
                    <a:pt x="751" y="28"/>
                    <a:pt x="759" y="26"/>
                    <a:pt x="766" y="24"/>
                  </a:cubicBezTo>
                  <a:cubicBezTo>
                    <a:pt x="768" y="32"/>
                    <a:pt x="768" y="32"/>
                    <a:pt x="768" y="32"/>
                  </a:cubicBezTo>
                  <a:cubicBezTo>
                    <a:pt x="761" y="34"/>
                    <a:pt x="753" y="36"/>
                    <a:pt x="746" y="38"/>
                  </a:cubicBezTo>
                  <a:lnTo>
                    <a:pt x="741" y="39"/>
                  </a:lnTo>
                  <a:close/>
                  <a:moveTo>
                    <a:pt x="1211" y="34"/>
                  </a:moveTo>
                  <a:cubicBezTo>
                    <a:pt x="1202" y="32"/>
                    <a:pt x="1192" y="30"/>
                    <a:pt x="1183" y="28"/>
                  </a:cubicBezTo>
                  <a:cubicBezTo>
                    <a:pt x="1185" y="20"/>
                    <a:pt x="1185" y="20"/>
                    <a:pt x="1185" y="20"/>
                  </a:cubicBezTo>
                  <a:cubicBezTo>
                    <a:pt x="1194" y="22"/>
                    <a:pt x="1203" y="24"/>
                    <a:pt x="1212" y="26"/>
                  </a:cubicBezTo>
                  <a:lnTo>
                    <a:pt x="1211" y="34"/>
                  </a:lnTo>
                  <a:close/>
                  <a:moveTo>
                    <a:pt x="784" y="29"/>
                  </a:moveTo>
                  <a:cubicBezTo>
                    <a:pt x="782" y="21"/>
                    <a:pt x="782" y="21"/>
                    <a:pt x="782" y="21"/>
                  </a:cubicBezTo>
                  <a:cubicBezTo>
                    <a:pt x="791" y="19"/>
                    <a:pt x="800" y="17"/>
                    <a:pt x="810" y="16"/>
                  </a:cubicBezTo>
                  <a:cubicBezTo>
                    <a:pt x="811" y="23"/>
                    <a:pt x="811" y="23"/>
                    <a:pt x="811" y="23"/>
                  </a:cubicBezTo>
                  <a:cubicBezTo>
                    <a:pt x="802" y="25"/>
                    <a:pt x="793" y="27"/>
                    <a:pt x="784" y="29"/>
                  </a:cubicBezTo>
                  <a:close/>
                  <a:moveTo>
                    <a:pt x="1168" y="25"/>
                  </a:moveTo>
                  <a:cubicBezTo>
                    <a:pt x="1159" y="23"/>
                    <a:pt x="1149" y="22"/>
                    <a:pt x="1140" y="20"/>
                  </a:cubicBezTo>
                  <a:cubicBezTo>
                    <a:pt x="1142" y="12"/>
                    <a:pt x="1142" y="12"/>
                    <a:pt x="1142" y="12"/>
                  </a:cubicBezTo>
                  <a:cubicBezTo>
                    <a:pt x="1151" y="14"/>
                    <a:pt x="1160" y="15"/>
                    <a:pt x="1169" y="17"/>
                  </a:cubicBezTo>
                  <a:lnTo>
                    <a:pt x="1168" y="25"/>
                  </a:lnTo>
                  <a:close/>
                  <a:moveTo>
                    <a:pt x="827" y="21"/>
                  </a:moveTo>
                  <a:cubicBezTo>
                    <a:pt x="825" y="13"/>
                    <a:pt x="825" y="13"/>
                    <a:pt x="825" y="13"/>
                  </a:cubicBezTo>
                  <a:cubicBezTo>
                    <a:pt x="835" y="11"/>
                    <a:pt x="844" y="10"/>
                    <a:pt x="853" y="9"/>
                  </a:cubicBezTo>
                  <a:cubicBezTo>
                    <a:pt x="854" y="17"/>
                    <a:pt x="854" y="17"/>
                    <a:pt x="854" y="17"/>
                  </a:cubicBezTo>
                  <a:cubicBezTo>
                    <a:pt x="845" y="18"/>
                    <a:pt x="836" y="19"/>
                    <a:pt x="827" y="21"/>
                  </a:cubicBezTo>
                  <a:close/>
                  <a:moveTo>
                    <a:pt x="1124" y="18"/>
                  </a:moveTo>
                  <a:cubicBezTo>
                    <a:pt x="1115" y="16"/>
                    <a:pt x="1106" y="15"/>
                    <a:pt x="1097" y="14"/>
                  </a:cubicBezTo>
                  <a:cubicBezTo>
                    <a:pt x="1098" y="6"/>
                    <a:pt x="1098" y="6"/>
                    <a:pt x="1098" y="6"/>
                  </a:cubicBezTo>
                  <a:cubicBezTo>
                    <a:pt x="1107" y="7"/>
                    <a:pt x="1116" y="9"/>
                    <a:pt x="1126" y="10"/>
                  </a:cubicBezTo>
                  <a:lnTo>
                    <a:pt x="1124" y="18"/>
                  </a:lnTo>
                  <a:close/>
                  <a:moveTo>
                    <a:pt x="870" y="15"/>
                  </a:moveTo>
                  <a:cubicBezTo>
                    <a:pt x="869" y="7"/>
                    <a:pt x="869" y="7"/>
                    <a:pt x="869" y="7"/>
                  </a:cubicBezTo>
                  <a:cubicBezTo>
                    <a:pt x="878" y="6"/>
                    <a:pt x="888" y="5"/>
                    <a:pt x="897" y="4"/>
                  </a:cubicBezTo>
                  <a:cubicBezTo>
                    <a:pt x="898" y="12"/>
                    <a:pt x="898" y="12"/>
                    <a:pt x="898" y="12"/>
                  </a:cubicBezTo>
                  <a:cubicBezTo>
                    <a:pt x="889" y="13"/>
                    <a:pt x="879" y="14"/>
                    <a:pt x="870" y="15"/>
                  </a:cubicBezTo>
                  <a:close/>
                  <a:moveTo>
                    <a:pt x="1081" y="13"/>
                  </a:moveTo>
                  <a:cubicBezTo>
                    <a:pt x="1072" y="12"/>
                    <a:pt x="1062" y="11"/>
                    <a:pt x="1053" y="10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63" y="3"/>
                    <a:pt x="1072" y="4"/>
                    <a:pt x="1082" y="5"/>
                  </a:cubicBezTo>
                  <a:lnTo>
                    <a:pt x="1081" y="13"/>
                  </a:lnTo>
                  <a:close/>
                  <a:moveTo>
                    <a:pt x="914" y="11"/>
                  </a:moveTo>
                  <a:cubicBezTo>
                    <a:pt x="913" y="3"/>
                    <a:pt x="913" y="3"/>
                    <a:pt x="913" y="3"/>
                  </a:cubicBezTo>
                  <a:cubicBezTo>
                    <a:pt x="922" y="2"/>
                    <a:pt x="932" y="1"/>
                    <a:pt x="941" y="1"/>
                  </a:cubicBezTo>
                  <a:cubicBezTo>
                    <a:pt x="942" y="9"/>
                    <a:pt x="942" y="9"/>
                    <a:pt x="942" y="9"/>
                  </a:cubicBezTo>
                  <a:cubicBezTo>
                    <a:pt x="932" y="9"/>
                    <a:pt x="923" y="10"/>
                    <a:pt x="914" y="11"/>
                  </a:cubicBezTo>
                  <a:close/>
                  <a:moveTo>
                    <a:pt x="1037" y="9"/>
                  </a:moveTo>
                  <a:cubicBezTo>
                    <a:pt x="1028" y="9"/>
                    <a:pt x="1019" y="8"/>
                    <a:pt x="1009" y="8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9" y="0"/>
                    <a:pt x="1028" y="1"/>
                    <a:pt x="1038" y="1"/>
                  </a:cubicBezTo>
                  <a:lnTo>
                    <a:pt x="1037" y="9"/>
                  </a:lnTo>
                  <a:close/>
                  <a:moveTo>
                    <a:pt x="958" y="8"/>
                  </a:moveTo>
                  <a:cubicBezTo>
                    <a:pt x="957" y="0"/>
                    <a:pt x="957" y="0"/>
                    <a:pt x="957" y="0"/>
                  </a:cubicBezTo>
                  <a:cubicBezTo>
                    <a:pt x="969" y="0"/>
                    <a:pt x="982" y="0"/>
                    <a:pt x="994" y="0"/>
                  </a:cubicBezTo>
                  <a:cubicBezTo>
                    <a:pt x="994" y="8"/>
                    <a:pt x="994" y="8"/>
                    <a:pt x="994" y="8"/>
                  </a:cubicBezTo>
                  <a:cubicBezTo>
                    <a:pt x="982" y="8"/>
                    <a:pt x="970" y="8"/>
                    <a:pt x="958" y="8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6"/>
            <p:cNvSpPr/>
            <p:nvPr/>
          </p:nvSpPr>
          <p:spPr bwMode="auto">
            <a:xfrm>
              <a:off x="971929" y="2357916"/>
              <a:ext cx="3183684" cy="3179203"/>
            </a:xfrm>
            <a:custGeom>
              <a:avLst/>
              <a:gdLst>
                <a:gd name="T0" fmla="*/ 960 w 1921"/>
                <a:gd name="T1" fmla="*/ 0 h 1921"/>
                <a:gd name="T2" fmla="*/ 839 w 1921"/>
                <a:gd name="T3" fmla="*/ 8 h 1921"/>
                <a:gd name="T4" fmla="*/ 725 w 1921"/>
                <a:gd name="T5" fmla="*/ 29 h 1921"/>
                <a:gd name="T6" fmla="*/ 0 w 1921"/>
                <a:gd name="T7" fmla="*/ 960 h 1921"/>
                <a:gd name="T8" fmla="*/ 960 w 1921"/>
                <a:gd name="T9" fmla="*/ 1921 h 1921"/>
                <a:gd name="T10" fmla="*/ 1921 w 1921"/>
                <a:gd name="T11" fmla="*/ 960 h 1921"/>
                <a:gd name="T12" fmla="*/ 960 w 1921"/>
                <a:gd name="T13" fmla="*/ 0 h 1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1" h="1921">
                  <a:moveTo>
                    <a:pt x="960" y="0"/>
                  </a:moveTo>
                  <a:cubicBezTo>
                    <a:pt x="919" y="0"/>
                    <a:pt x="879" y="3"/>
                    <a:pt x="839" y="8"/>
                  </a:cubicBezTo>
                  <a:cubicBezTo>
                    <a:pt x="800" y="12"/>
                    <a:pt x="762" y="20"/>
                    <a:pt x="725" y="29"/>
                  </a:cubicBezTo>
                  <a:cubicBezTo>
                    <a:pt x="308" y="134"/>
                    <a:pt x="0" y="511"/>
                    <a:pt x="0" y="960"/>
                  </a:cubicBezTo>
                  <a:cubicBezTo>
                    <a:pt x="0" y="1491"/>
                    <a:pt x="430" y="1921"/>
                    <a:pt x="960" y="1921"/>
                  </a:cubicBezTo>
                  <a:cubicBezTo>
                    <a:pt x="1491" y="1921"/>
                    <a:pt x="1921" y="1491"/>
                    <a:pt x="1921" y="960"/>
                  </a:cubicBezTo>
                  <a:cubicBezTo>
                    <a:pt x="1921" y="430"/>
                    <a:pt x="1491" y="0"/>
                    <a:pt x="96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138" name="Freeform 7"/>
            <p:cNvSpPr>
              <a:spLocks noEditPoints="1"/>
            </p:cNvSpPr>
            <p:nvPr/>
          </p:nvSpPr>
          <p:spPr bwMode="auto">
            <a:xfrm>
              <a:off x="1090613" y="2476500"/>
              <a:ext cx="2944812" cy="2941638"/>
            </a:xfrm>
            <a:custGeom>
              <a:avLst/>
              <a:gdLst>
                <a:gd name="T0" fmla="*/ 2147483647 w 1777"/>
                <a:gd name="T1" fmla="*/ 2147483647 h 1777"/>
                <a:gd name="T2" fmla="*/ 2147483647 w 1777"/>
                <a:gd name="T3" fmla="*/ 2147483647 h 1777"/>
                <a:gd name="T4" fmla="*/ 2147483647 w 1777"/>
                <a:gd name="T5" fmla="*/ 2147483647 h 1777"/>
                <a:gd name="T6" fmla="*/ 2147483647 w 1777"/>
                <a:gd name="T7" fmla="*/ 2147483647 h 1777"/>
                <a:gd name="T8" fmla="*/ 2147483647 w 1777"/>
                <a:gd name="T9" fmla="*/ 2147483647 h 1777"/>
                <a:gd name="T10" fmla="*/ 2147483647 w 1777"/>
                <a:gd name="T11" fmla="*/ 2147483647 h 1777"/>
                <a:gd name="T12" fmla="*/ 2147483647 w 1777"/>
                <a:gd name="T13" fmla="*/ 2147483647 h 1777"/>
                <a:gd name="T14" fmla="*/ 2147483647 w 1777"/>
                <a:gd name="T15" fmla="*/ 2147483647 h 1777"/>
                <a:gd name="T16" fmla="*/ 2147483647 w 1777"/>
                <a:gd name="T17" fmla="*/ 2147483647 h 1777"/>
                <a:gd name="T18" fmla="*/ 2147483647 w 1777"/>
                <a:gd name="T19" fmla="*/ 2147483647 h 1777"/>
                <a:gd name="T20" fmla="*/ 2147483647 w 1777"/>
                <a:gd name="T21" fmla="*/ 2147483647 h 1777"/>
                <a:gd name="T22" fmla="*/ 2147483647 w 1777"/>
                <a:gd name="T23" fmla="*/ 2147483647 h 1777"/>
                <a:gd name="T24" fmla="*/ 2147483647 w 1777"/>
                <a:gd name="T25" fmla="*/ 2147483647 h 1777"/>
                <a:gd name="T26" fmla="*/ 2147483647 w 1777"/>
                <a:gd name="T27" fmla="*/ 2147483647 h 1777"/>
                <a:gd name="T28" fmla="*/ 2147483647 w 1777"/>
                <a:gd name="T29" fmla="*/ 2147483647 h 1777"/>
                <a:gd name="T30" fmla="*/ 2147483647 w 1777"/>
                <a:gd name="T31" fmla="*/ 2147483647 h 1777"/>
                <a:gd name="T32" fmla="*/ 2147483647 w 1777"/>
                <a:gd name="T33" fmla="*/ 2147483647 h 1777"/>
                <a:gd name="T34" fmla="*/ 2147483647 w 1777"/>
                <a:gd name="T35" fmla="*/ 2147483647 h 1777"/>
                <a:gd name="T36" fmla="*/ 2147483647 w 1777"/>
                <a:gd name="T37" fmla="*/ 2147483647 h 1777"/>
                <a:gd name="T38" fmla="*/ 2147483647 w 1777"/>
                <a:gd name="T39" fmla="*/ 2147483647 h 1777"/>
                <a:gd name="T40" fmla="*/ 2147483647 w 1777"/>
                <a:gd name="T41" fmla="*/ 2147483647 h 1777"/>
                <a:gd name="T42" fmla="*/ 2147483647 w 1777"/>
                <a:gd name="T43" fmla="*/ 2147483647 h 1777"/>
                <a:gd name="T44" fmla="*/ 2147483647 w 1777"/>
                <a:gd name="T45" fmla="*/ 2147483647 h 1777"/>
                <a:gd name="T46" fmla="*/ 2147483647 w 1777"/>
                <a:gd name="T47" fmla="*/ 2147483647 h 1777"/>
                <a:gd name="T48" fmla="*/ 2147483647 w 1777"/>
                <a:gd name="T49" fmla="*/ 2147483647 h 1777"/>
                <a:gd name="T50" fmla="*/ 2147483647 w 1777"/>
                <a:gd name="T51" fmla="*/ 2147483647 h 1777"/>
                <a:gd name="T52" fmla="*/ 2147483647 w 1777"/>
                <a:gd name="T53" fmla="*/ 2147483647 h 1777"/>
                <a:gd name="T54" fmla="*/ 2147483647 w 1777"/>
                <a:gd name="T55" fmla="*/ 2147483647 h 1777"/>
                <a:gd name="T56" fmla="*/ 2147483647 w 1777"/>
                <a:gd name="T57" fmla="*/ 2147483647 h 1777"/>
                <a:gd name="T58" fmla="*/ 2147483647 w 1777"/>
                <a:gd name="T59" fmla="*/ 2147483647 h 1777"/>
                <a:gd name="T60" fmla="*/ 2147483647 w 1777"/>
                <a:gd name="T61" fmla="*/ 2147483647 h 1777"/>
                <a:gd name="T62" fmla="*/ 2147483647 w 1777"/>
                <a:gd name="T63" fmla="*/ 2147483647 h 1777"/>
                <a:gd name="T64" fmla="*/ 2147483647 w 1777"/>
                <a:gd name="T65" fmla="*/ 2147483647 h 1777"/>
                <a:gd name="T66" fmla="*/ 2147483647 w 1777"/>
                <a:gd name="T67" fmla="*/ 2147483647 h 1777"/>
                <a:gd name="T68" fmla="*/ 2147483647 w 1777"/>
                <a:gd name="T69" fmla="*/ 2147483647 h 1777"/>
                <a:gd name="T70" fmla="*/ 2147483647 w 1777"/>
                <a:gd name="T71" fmla="*/ 2147483647 h 1777"/>
                <a:gd name="T72" fmla="*/ 2147483647 w 1777"/>
                <a:gd name="T73" fmla="*/ 2147483647 h 1777"/>
                <a:gd name="T74" fmla="*/ 2147483647 w 1777"/>
                <a:gd name="T75" fmla="*/ 2147483647 h 1777"/>
                <a:gd name="T76" fmla="*/ 2147483647 w 1777"/>
                <a:gd name="T77" fmla="*/ 2147483647 h 1777"/>
                <a:gd name="T78" fmla="*/ 2147483647 w 1777"/>
                <a:gd name="T79" fmla="*/ 2147483647 h 1777"/>
                <a:gd name="T80" fmla="*/ 2147483647 w 1777"/>
                <a:gd name="T81" fmla="*/ 2147483647 h 1777"/>
                <a:gd name="T82" fmla="*/ 2147483647 w 1777"/>
                <a:gd name="T83" fmla="*/ 2147483647 h 1777"/>
                <a:gd name="T84" fmla="*/ 2147483647 w 1777"/>
                <a:gd name="T85" fmla="*/ 2147483647 h 1777"/>
                <a:gd name="T86" fmla="*/ 2147483647 w 1777"/>
                <a:gd name="T87" fmla="*/ 2147483647 h 1777"/>
                <a:gd name="T88" fmla="*/ 2147483647 w 1777"/>
                <a:gd name="T89" fmla="*/ 2147483647 h 1777"/>
                <a:gd name="T90" fmla="*/ 2147483647 w 1777"/>
                <a:gd name="T91" fmla="*/ 2147483647 h 1777"/>
                <a:gd name="T92" fmla="*/ 2147483647 w 1777"/>
                <a:gd name="T93" fmla="*/ 2147483647 h 1777"/>
                <a:gd name="T94" fmla="*/ 2147483647 w 1777"/>
                <a:gd name="T95" fmla="*/ 2147483647 h 1777"/>
                <a:gd name="T96" fmla="*/ 2147483647 w 1777"/>
                <a:gd name="T97" fmla="*/ 2147483647 h 1777"/>
                <a:gd name="T98" fmla="*/ 2147483647 w 1777"/>
                <a:gd name="T99" fmla="*/ 2147483647 h 1777"/>
                <a:gd name="T100" fmla="*/ 2147483647 w 1777"/>
                <a:gd name="T101" fmla="*/ 2147483647 h 1777"/>
                <a:gd name="T102" fmla="*/ 2147483647 w 1777"/>
                <a:gd name="T103" fmla="*/ 2147483647 h 1777"/>
                <a:gd name="T104" fmla="*/ 2147483647 w 1777"/>
                <a:gd name="T105" fmla="*/ 2147483647 h 1777"/>
                <a:gd name="T106" fmla="*/ 2147483647 w 1777"/>
                <a:gd name="T107" fmla="*/ 2147483647 h 1777"/>
                <a:gd name="T108" fmla="*/ 2147483647 w 1777"/>
                <a:gd name="T109" fmla="*/ 2147483647 h 1777"/>
                <a:gd name="T110" fmla="*/ 2147483647 w 1777"/>
                <a:gd name="T111" fmla="*/ 2147483647 h 1777"/>
                <a:gd name="T112" fmla="*/ 2147483647 w 1777"/>
                <a:gd name="T113" fmla="*/ 2147483647 h 1777"/>
                <a:gd name="T114" fmla="*/ 2147483647 w 1777"/>
                <a:gd name="T115" fmla="*/ 2147483647 h 1777"/>
                <a:gd name="T116" fmla="*/ 2147483647 w 1777"/>
                <a:gd name="T117" fmla="*/ 2147483647 h 1777"/>
                <a:gd name="T118" fmla="*/ 2147483647 w 1777"/>
                <a:gd name="T119" fmla="*/ 2147483647 h 1777"/>
                <a:gd name="T120" fmla="*/ 2147483647 w 1777"/>
                <a:gd name="T121" fmla="*/ 2147483647 h 1777"/>
                <a:gd name="T122" fmla="*/ 2147483647 w 1777"/>
                <a:gd name="T123" fmla="*/ 2147483647 h 1777"/>
                <a:gd name="T124" fmla="*/ 2147483647 w 1777"/>
                <a:gd name="T125" fmla="*/ 2147483647 h 17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77"/>
                <a:gd name="T190" fmla="*/ 0 h 1777"/>
                <a:gd name="T191" fmla="*/ 1777 w 1777"/>
                <a:gd name="T192" fmla="*/ 1777 h 177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77" h="1777">
                  <a:moveTo>
                    <a:pt x="888" y="1777"/>
                  </a:moveTo>
                  <a:cubicBezTo>
                    <a:pt x="882" y="1777"/>
                    <a:pt x="882" y="1777"/>
                    <a:pt x="882" y="1777"/>
                  </a:cubicBezTo>
                  <a:cubicBezTo>
                    <a:pt x="882" y="1769"/>
                    <a:pt x="882" y="1769"/>
                    <a:pt x="882" y="1769"/>
                  </a:cubicBezTo>
                  <a:cubicBezTo>
                    <a:pt x="888" y="1769"/>
                    <a:pt x="888" y="1769"/>
                    <a:pt x="888" y="1769"/>
                  </a:cubicBezTo>
                  <a:cubicBezTo>
                    <a:pt x="896" y="1769"/>
                    <a:pt x="903" y="1769"/>
                    <a:pt x="910" y="1768"/>
                  </a:cubicBezTo>
                  <a:cubicBezTo>
                    <a:pt x="910" y="1776"/>
                    <a:pt x="910" y="1776"/>
                    <a:pt x="910" y="1776"/>
                  </a:cubicBezTo>
                  <a:cubicBezTo>
                    <a:pt x="903" y="1777"/>
                    <a:pt x="896" y="1777"/>
                    <a:pt x="888" y="1777"/>
                  </a:cubicBezTo>
                  <a:close/>
                  <a:moveTo>
                    <a:pt x="866" y="1776"/>
                  </a:moveTo>
                  <a:cubicBezTo>
                    <a:pt x="856" y="1776"/>
                    <a:pt x="847" y="1776"/>
                    <a:pt x="838" y="1775"/>
                  </a:cubicBezTo>
                  <a:cubicBezTo>
                    <a:pt x="838" y="1767"/>
                    <a:pt x="838" y="1767"/>
                    <a:pt x="838" y="1767"/>
                  </a:cubicBezTo>
                  <a:cubicBezTo>
                    <a:pt x="847" y="1768"/>
                    <a:pt x="857" y="1768"/>
                    <a:pt x="866" y="1768"/>
                  </a:cubicBezTo>
                  <a:lnTo>
                    <a:pt x="866" y="1776"/>
                  </a:lnTo>
                  <a:close/>
                  <a:moveTo>
                    <a:pt x="926" y="1776"/>
                  </a:moveTo>
                  <a:cubicBezTo>
                    <a:pt x="926" y="1768"/>
                    <a:pt x="926" y="1768"/>
                    <a:pt x="926" y="1768"/>
                  </a:cubicBezTo>
                  <a:cubicBezTo>
                    <a:pt x="935" y="1767"/>
                    <a:pt x="944" y="1767"/>
                    <a:pt x="953" y="1766"/>
                  </a:cubicBezTo>
                  <a:cubicBezTo>
                    <a:pt x="954" y="1774"/>
                    <a:pt x="954" y="1774"/>
                    <a:pt x="954" y="1774"/>
                  </a:cubicBezTo>
                  <a:cubicBezTo>
                    <a:pt x="945" y="1775"/>
                    <a:pt x="935" y="1775"/>
                    <a:pt x="926" y="1776"/>
                  </a:cubicBezTo>
                  <a:close/>
                  <a:moveTo>
                    <a:pt x="821" y="1774"/>
                  </a:moveTo>
                  <a:cubicBezTo>
                    <a:pt x="812" y="1773"/>
                    <a:pt x="803" y="1773"/>
                    <a:pt x="793" y="1772"/>
                  </a:cubicBezTo>
                  <a:cubicBezTo>
                    <a:pt x="794" y="1764"/>
                    <a:pt x="794" y="1764"/>
                    <a:pt x="794" y="1764"/>
                  </a:cubicBezTo>
                  <a:cubicBezTo>
                    <a:pt x="804" y="1765"/>
                    <a:pt x="813" y="1765"/>
                    <a:pt x="822" y="1766"/>
                  </a:cubicBezTo>
                  <a:lnTo>
                    <a:pt x="821" y="1774"/>
                  </a:lnTo>
                  <a:close/>
                  <a:moveTo>
                    <a:pt x="970" y="1773"/>
                  </a:moveTo>
                  <a:cubicBezTo>
                    <a:pt x="969" y="1765"/>
                    <a:pt x="969" y="1765"/>
                    <a:pt x="969" y="1765"/>
                  </a:cubicBezTo>
                  <a:cubicBezTo>
                    <a:pt x="978" y="1764"/>
                    <a:pt x="988" y="1763"/>
                    <a:pt x="997" y="1762"/>
                  </a:cubicBezTo>
                  <a:cubicBezTo>
                    <a:pt x="998" y="1770"/>
                    <a:pt x="998" y="1770"/>
                    <a:pt x="998" y="1770"/>
                  </a:cubicBezTo>
                  <a:cubicBezTo>
                    <a:pt x="989" y="1771"/>
                    <a:pt x="979" y="1772"/>
                    <a:pt x="970" y="1773"/>
                  </a:cubicBezTo>
                  <a:close/>
                  <a:moveTo>
                    <a:pt x="778" y="1770"/>
                  </a:moveTo>
                  <a:cubicBezTo>
                    <a:pt x="768" y="1769"/>
                    <a:pt x="759" y="1767"/>
                    <a:pt x="750" y="1766"/>
                  </a:cubicBezTo>
                  <a:cubicBezTo>
                    <a:pt x="751" y="1758"/>
                    <a:pt x="751" y="1758"/>
                    <a:pt x="751" y="1758"/>
                  </a:cubicBezTo>
                  <a:cubicBezTo>
                    <a:pt x="760" y="1759"/>
                    <a:pt x="769" y="1761"/>
                    <a:pt x="779" y="1762"/>
                  </a:cubicBezTo>
                  <a:lnTo>
                    <a:pt x="778" y="1770"/>
                  </a:lnTo>
                  <a:close/>
                  <a:moveTo>
                    <a:pt x="1014" y="1768"/>
                  </a:moveTo>
                  <a:cubicBezTo>
                    <a:pt x="1013" y="1760"/>
                    <a:pt x="1013" y="1760"/>
                    <a:pt x="1013" y="1760"/>
                  </a:cubicBezTo>
                  <a:cubicBezTo>
                    <a:pt x="1022" y="1759"/>
                    <a:pt x="1031" y="1757"/>
                    <a:pt x="1040" y="1756"/>
                  </a:cubicBezTo>
                  <a:cubicBezTo>
                    <a:pt x="1042" y="1763"/>
                    <a:pt x="1042" y="1763"/>
                    <a:pt x="1042" y="1763"/>
                  </a:cubicBezTo>
                  <a:cubicBezTo>
                    <a:pt x="1032" y="1765"/>
                    <a:pt x="1023" y="1767"/>
                    <a:pt x="1014" y="1768"/>
                  </a:cubicBezTo>
                  <a:close/>
                  <a:moveTo>
                    <a:pt x="734" y="1763"/>
                  </a:moveTo>
                  <a:cubicBezTo>
                    <a:pt x="725" y="1762"/>
                    <a:pt x="715" y="1760"/>
                    <a:pt x="706" y="1758"/>
                  </a:cubicBezTo>
                  <a:cubicBezTo>
                    <a:pt x="708" y="1750"/>
                    <a:pt x="708" y="1750"/>
                    <a:pt x="708" y="1750"/>
                  </a:cubicBezTo>
                  <a:cubicBezTo>
                    <a:pt x="717" y="1752"/>
                    <a:pt x="726" y="1754"/>
                    <a:pt x="735" y="1755"/>
                  </a:cubicBezTo>
                  <a:lnTo>
                    <a:pt x="734" y="1763"/>
                  </a:lnTo>
                  <a:close/>
                  <a:moveTo>
                    <a:pt x="1057" y="1761"/>
                  </a:moveTo>
                  <a:cubicBezTo>
                    <a:pt x="1056" y="1753"/>
                    <a:pt x="1056" y="1753"/>
                    <a:pt x="1056" y="1753"/>
                  </a:cubicBezTo>
                  <a:cubicBezTo>
                    <a:pt x="1065" y="1751"/>
                    <a:pt x="1074" y="1749"/>
                    <a:pt x="1083" y="1747"/>
                  </a:cubicBezTo>
                  <a:cubicBezTo>
                    <a:pt x="1085" y="1755"/>
                    <a:pt x="1085" y="1755"/>
                    <a:pt x="1085" y="1755"/>
                  </a:cubicBezTo>
                  <a:cubicBezTo>
                    <a:pt x="1076" y="1757"/>
                    <a:pt x="1067" y="1759"/>
                    <a:pt x="1057" y="1761"/>
                  </a:cubicBezTo>
                  <a:close/>
                  <a:moveTo>
                    <a:pt x="691" y="1755"/>
                  </a:moveTo>
                  <a:cubicBezTo>
                    <a:pt x="681" y="1752"/>
                    <a:pt x="672" y="1750"/>
                    <a:pt x="663" y="1748"/>
                  </a:cubicBezTo>
                  <a:cubicBezTo>
                    <a:pt x="665" y="1740"/>
                    <a:pt x="665" y="1740"/>
                    <a:pt x="665" y="1740"/>
                  </a:cubicBezTo>
                  <a:cubicBezTo>
                    <a:pt x="674" y="1742"/>
                    <a:pt x="683" y="1745"/>
                    <a:pt x="692" y="1747"/>
                  </a:cubicBezTo>
                  <a:lnTo>
                    <a:pt x="691" y="1755"/>
                  </a:lnTo>
                  <a:close/>
                  <a:moveTo>
                    <a:pt x="1101" y="1751"/>
                  </a:moveTo>
                  <a:cubicBezTo>
                    <a:pt x="1099" y="1743"/>
                    <a:pt x="1099" y="1743"/>
                    <a:pt x="1099" y="1743"/>
                  </a:cubicBezTo>
                  <a:cubicBezTo>
                    <a:pt x="1108" y="1741"/>
                    <a:pt x="1117" y="1739"/>
                    <a:pt x="1126" y="173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19" y="1747"/>
                    <a:pt x="1110" y="1749"/>
                    <a:pt x="1101" y="1751"/>
                  </a:cubicBezTo>
                  <a:close/>
                  <a:moveTo>
                    <a:pt x="648" y="1744"/>
                  </a:moveTo>
                  <a:cubicBezTo>
                    <a:pt x="639" y="1741"/>
                    <a:pt x="630" y="1738"/>
                    <a:pt x="621" y="1736"/>
                  </a:cubicBezTo>
                  <a:cubicBezTo>
                    <a:pt x="623" y="1728"/>
                    <a:pt x="623" y="1728"/>
                    <a:pt x="623" y="1728"/>
                  </a:cubicBezTo>
                  <a:cubicBezTo>
                    <a:pt x="632" y="1731"/>
                    <a:pt x="641" y="1733"/>
                    <a:pt x="650" y="1736"/>
                  </a:cubicBezTo>
                  <a:lnTo>
                    <a:pt x="648" y="1744"/>
                  </a:lnTo>
                  <a:close/>
                  <a:moveTo>
                    <a:pt x="1143" y="1740"/>
                  </a:moveTo>
                  <a:cubicBezTo>
                    <a:pt x="1141" y="1732"/>
                    <a:pt x="1141" y="1732"/>
                    <a:pt x="1141" y="1732"/>
                  </a:cubicBezTo>
                  <a:cubicBezTo>
                    <a:pt x="1150" y="1729"/>
                    <a:pt x="1159" y="1726"/>
                    <a:pt x="1167" y="1723"/>
                  </a:cubicBezTo>
                  <a:cubicBezTo>
                    <a:pt x="1170" y="1731"/>
                    <a:pt x="1170" y="1731"/>
                    <a:pt x="1170" y="1731"/>
                  </a:cubicBezTo>
                  <a:cubicBezTo>
                    <a:pt x="1161" y="1734"/>
                    <a:pt x="1152" y="1737"/>
                    <a:pt x="1143" y="1740"/>
                  </a:cubicBezTo>
                  <a:close/>
                  <a:moveTo>
                    <a:pt x="605" y="1731"/>
                  </a:moveTo>
                  <a:cubicBezTo>
                    <a:pt x="597" y="1728"/>
                    <a:pt x="588" y="1725"/>
                    <a:pt x="579" y="1721"/>
                  </a:cubicBezTo>
                  <a:cubicBezTo>
                    <a:pt x="582" y="1714"/>
                    <a:pt x="582" y="1714"/>
                    <a:pt x="582" y="1714"/>
                  </a:cubicBezTo>
                  <a:cubicBezTo>
                    <a:pt x="590" y="1717"/>
                    <a:pt x="599" y="1720"/>
                    <a:pt x="608" y="1723"/>
                  </a:cubicBezTo>
                  <a:lnTo>
                    <a:pt x="605" y="1731"/>
                  </a:lnTo>
                  <a:close/>
                  <a:moveTo>
                    <a:pt x="1185" y="1726"/>
                  </a:moveTo>
                  <a:cubicBezTo>
                    <a:pt x="1183" y="1718"/>
                    <a:pt x="1183" y="1718"/>
                    <a:pt x="1183" y="1718"/>
                  </a:cubicBezTo>
                  <a:cubicBezTo>
                    <a:pt x="1191" y="1715"/>
                    <a:pt x="1200" y="1712"/>
                    <a:pt x="1209" y="1709"/>
                  </a:cubicBezTo>
                  <a:cubicBezTo>
                    <a:pt x="1212" y="1716"/>
                    <a:pt x="1212" y="1716"/>
                    <a:pt x="1212" y="1716"/>
                  </a:cubicBezTo>
                  <a:cubicBezTo>
                    <a:pt x="1203" y="1719"/>
                    <a:pt x="1194" y="1723"/>
                    <a:pt x="1185" y="1726"/>
                  </a:cubicBezTo>
                  <a:close/>
                  <a:moveTo>
                    <a:pt x="564" y="1716"/>
                  </a:moveTo>
                  <a:cubicBezTo>
                    <a:pt x="555" y="1712"/>
                    <a:pt x="547" y="1709"/>
                    <a:pt x="538" y="1705"/>
                  </a:cubicBezTo>
                  <a:cubicBezTo>
                    <a:pt x="541" y="1698"/>
                    <a:pt x="541" y="1698"/>
                    <a:pt x="541" y="1698"/>
                  </a:cubicBezTo>
                  <a:cubicBezTo>
                    <a:pt x="550" y="1701"/>
                    <a:pt x="558" y="1705"/>
                    <a:pt x="567" y="1708"/>
                  </a:cubicBezTo>
                  <a:lnTo>
                    <a:pt x="564" y="1716"/>
                  </a:lnTo>
                  <a:close/>
                  <a:moveTo>
                    <a:pt x="1227" y="1710"/>
                  </a:moveTo>
                  <a:cubicBezTo>
                    <a:pt x="1224" y="1703"/>
                    <a:pt x="1224" y="1703"/>
                    <a:pt x="1224" y="1703"/>
                  </a:cubicBezTo>
                  <a:cubicBezTo>
                    <a:pt x="1232" y="1699"/>
                    <a:pt x="1241" y="1695"/>
                    <a:pt x="1249" y="1692"/>
                  </a:cubicBezTo>
                  <a:cubicBezTo>
                    <a:pt x="1253" y="1699"/>
                    <a:pt x="1253" y="1699"/>
                    <a:pt x="1253" y="1699"/>
                  </a:cubicBezTo>
                  <a:cubicBezTo>
                    <a:pt x="1244" y="1703"/>
                    <a:pt x="1235" y="1706"/>
                    <a:pt x="1227" y="1710"/>
                  </a:cubicBezTo>
                  <a:close/>
                  <a:moveTo>
                    <a:pt x="523" y="1698"/>
                  </a:moveTo>
                  <a:cubicBezTo>
                    <a:pt x="515" y="1695"/>
                    <a:pt x="506" y="1691"/>
                    <a:pt x="498" y="1686"/>
                  </a:cubicBezTo>
                  <a:cubicBezTo>
                    <a:pt x="502" y="1679"/>
                    <a:pt x="502" y="1679"/>
                    <a:pt x="502" y="1679"/>
                  </a:cubicBezTo>
                  <a:cubicBezTo>
                    <a:pt x="510" y="1683"/>
                    <a:pt x="518" y="1687"/>
                    <a:pt x="527" y="1691"/>
                  </a:cubicBezTo>
                  <a:lnTo>
                    <a:pt x="523" y="1698"/>
                  </a:lnTo>
                  <a:close/>
                  <a:moveTo>
                    <a:pt x="1267" y="1692"/>
                  </a:moveTo>
                  <a:cubicBezTo>
                    <a:pt x="1264" y="1685"/>
                    <a:pt x="1264" y="1685"/>
                    <a:pt x="1264" y="1685"/>
                  </a:cubicBezTo>
                  <a:cubicBezTo>
                    <a:pt x="1272" y="1681"/>
                    <a:pt x="1281" y="1677"/>
                    <a:pt x="1289" y="1673"/>
                  </a:cubicBezTo>
                  <a:cubicBezTo>
                    <a:pt x="1292" y="1680"/>
                    <a:pt x="1292" y="1680"/>
                    <a:pt x="1292" y="1680"/>
                  </a:cubicBezTo>
                  <a:cubicBezTo>
                    <a:pt x="1284" y="1684"/>
                    <a:pt x="1276" y="1688"/>
                    <a:pt x="1267" y="1692"/>
                  </a:cubicBezTo>
                  <a:close/>
                  <a:moveTo>
                    <a:pt x="484" y="1679"/>
                  </a:moveTo>
                  <a:cubicBezTo>
                    <a:pt x="475" y="1675"/>
                    <a:pt x="467" y="1671"/>
                    <a:pt x="459" y="1666"/>
                  </a:cubicBezTo>
                  <a:cubicBezTo>
                    <a:pt x="463" y="1659"/>
                    <a:pt x="463" y="1659"/>
                    <a:pt x="463" y="1659"/>
                  </a:cubicBezTo>
                  <a:cubicBezTo>
                    <a:pt x="471" y="1664"/>
                    <a:pt x="479" y="1668"/>
                    <a:pt x="487" y="1672"/>
                  </a:cubicBezTo>
                  <a:lnTo>
                    <a:pt x="484" y="1679"/>
                  </a:lnTo>
                  <a:close/>
                  <a:moveTo>
                    <a:pt x="1307" y="1672"/>
                  </a:moveTo>
                  <a:cubicBezTo>
                    <a:pt x="1303" y="1665"/>
                    <a:pt x="1303" y="1665"/>
                    <a:pt x="1303" y="1665"/>
                  </a:cubicBezTo>
                  <a:cubicBezTo>
                    <a:pt x="1311" y="1661"/>
                    <a:pt x="1319" y="1656"/>
                    <a:pt x="1327" y="1652"/>
                  </a:cubicBezTo>
                  <a:cubicBezTo>
                    <a:pt x="1331" y="1659"/>
                    <a:pt x="1331" y="1659"/>
                    <a:pt x="1331" y="1659"/>
                  </a:cubicBezTo>
                  <a:cubicBezTo>
                    <a:pt x="1323" y="1663"/>
                    <a:pt x="1315" y="1668"/>
                    <a:pt x="1307" y="1672"/>
                  </a:cubicBezTo>
                  <a:close/>
                  <a:moveTo>
                    <a:pt x="445" y="1658"/>
                  </a:moveTo>
                  <a:cubicBezTo>
                    <a:pt x="437" y="1654"/>
                    <a:pt x="429" y="1649"/>
                    <a:pt x="421" y="1644"/>
                  </a:cubicBezTo>
                  <a:cubicBezTo>
                    <a:pt x="425" y="1637"/>
                    <a:pt x="425" y="1637"/>
                    <a:pt x="425" y="1637"/>
                  </a:cubicBezTo>
                  <a:cubicBezTo>
                    <a:pt x="433" y="1642"/>
                    <a:pt x="441" y="1647"/>
                    <a:pt x="449" y="1651"/>
                  </a:cubicBezTo>
                  <a:lnTo>
                    <a:pt x="445" y="1658"/>
                  </a:lnTo>
                  <a:close/>
                  <a:moveTo>
                    <a:pt x="1345" y="1650"/>
                  </a:moveTo>
                  <a:cubicBezTo>
                    <a:pt x="1341" y="1643"/>
                    <a:pt x="1341" y="1643"/>
                    <a:pt x="1341" y="1643"/>
                  </a:cubicBezTo>
                  <a:cubicBezTo>
                    <a:pt x="1349" y="1639"/>
                    <a:pt x="1357" y="1634"/>
                    <a:pt x="1365" y="1629"/>
                  </a:cubicBezTo>
                  <a:cubicBezTo>
                    <a:pt x="1369" y="1635"/>
                    <a:pt x="1369" y="1635"/>
                    <a:pt x="1369" y="1635"/>
                  </a:cubicBezTo>
                  <a:cubicBezTo>
                    <a:pt x="1361" y="1641"/>
                    <a:pt x="1353" y="1646"/>
                    <a:pt x="1345" y="1650"/>
                  </a:cubicBezTo>
                  <a:close/>
                  <a:moveTo>
                    <a:pt x="407" y="1635"/>
                  </a:moveTo>
                  <a:cubicBezTo>
                    <a:pt x="399" y="1630"/>
                    <a:pt x="392" y="1625"/>
                    <a:pt x="384" y="1620"/>
                  </a:cubicBezTo>
                  <a:cubicBezTo>
                    <a:pt x="389" y="1613"/>
                    <a:pt x="389" y="1613"/>
                    <a:pt x="389" y="1613"/>
                  </a:cubicBezTo>
                  <a:cubicBezTo>
                    <a:pt x="396" y="1618"/>
                    <a:pt x="404" y="1623"/>
                    <a:pt x="412" y="1628"/>
                  </a:cubicBezTo>
                  <a:lnTo>
                    <a:pt x="407" y="1635"/>
                  </a:lnTo>
                  <a:close/>
                  <a:moveTo>
                    <a:pt x="1383" y="1627"/>
                  </a:moveTo>
                  <a:cubicBezTo>
                    <a:pt x="1378" y="1620"/>
                    <a:pt x="1378" y="1620"/>
                    <a:pt x="1378" y="1620"/>
                  </a:cubicBezTo>
                  <a:cubicBezTo>
                    <a:pt x="1386" y="1615"/>
                    <a:pt x="1394" y="1609"/>
                    <a:pt x="1401" y="1604"/>
                  </a:cubicBezTo>
                  <a:cubicBezTo>
                    <a:pt x="1406" y="1611"/>
                    <a:pt x="1406" y="1611"/>
                    <a:pt x="1406" y="1611"/>
                  </a:cubicBezTo>
                  <a:cubicBezTo>
                    <a:pt x="1398" y="1616"/>
                    <a:pt x="1390" y="1621"/>
                    <a:pt x="1383" y="1627"/>
                  </a:cubicBezTo>
                  <a:close/>
                  <a:moveTo>
                    <a:pt x="371" y="1610"/>
                  </a:moveTo>
                  <a:cubicBezTo>
                    <a:pt x="363" y="1605"/>
                    <a:pt x="356" y="1599"/>
                    <a:pt x="348" y="1594"/>
                  </a:cubicBezTo>
                  <a:cubicBezTo>
                    <a:pt x="353" y="1587"/>
                    <a:pt x="353" y="1587"/>
                    <a:pt x="353" y="1587"/>
                  </a:cubicBezTo>
                  <a:cubicBezTo>
                    <a:pt x="361" y="1593"/>
                    <a:pt x="368" y="1599"/>
                    <a:pt x="376" y="1604"/>
                  </a:cubicBezTo>
                  <a:lnTo>
                    <a:pt x="371" y="1610"/>
                  </a:lnTo>
                  <a:close/>
                  <a:moveTo>
                    <a:pt x="1419" y="1601"/>
                  </a:moveTo>
                  <a:cubicBezTo>
                    <a:pt x="1414" y="1595"/>
                    <a:pt x="1414" y="1595"/>
                    <a:pt x="1414" y="1595"/>
                  </a:cubicBezTo>
                  <a:cubicBezTo>
                    <a:pt x="1421" y="1589"/>
                    <a:pt x="1429" y="1583"/>
                    <a:pt x="1436" y="1578"/>
                  </a:cubicBezTo>
                  <a:cubicBezTo>
                    <a:pt x="1441" y="1584"/>
                    <a:pt x="1441" y="1584"/>
                    <a:pt x="1441" y="1584"/>
                  </a:cubicBezTo>
                  <a:cubicBezTo>
                    <a:pt x="1434" y="1590"/>
                    <a:pt x="1426" y="1596"/>
                    <a:pt x="1419" y="1601"/>
                  </a:cubicBezTo>
                  <a:close/>
                  <a:moveTo>
                    <a:pt x="336" y="1584"/>
                  </a:moveTo>
                  <a:cubicBezTo>
                    <a:pt x="328" y="1578"/>
                    <a:pt x="321" y="1572"/>
                    <a:pt x="314" y="1566"/>
                  </a:cubicBezTo>
                  <a:cubicBezTo>
                    <a:pt x="319" y="1560"/>
                    <a:pt x="319" y="1560"/>
                    <a:pt x="319" y="1560"/>
                  </a:cubicBezTo>
                  <a:cubicBezTo>
                    <a:pt x="326" y="1566"/>
                    <a:pt x="333" y="1572"/>
                    <a:pt x="341" y="1577"/>
                  </a:cubicBezTo>
                  <a:lnTo>
                    <a:pt x="336" y="1584"/>
                  </a:lnTo>
                  <a:close/>
                  <a:moveTo>
                    <a:pt x="1453" y="1574"/>
                  </a:moveTo>
                  <a:cubicBezTo>
                    <a:pt x="1448" y="1568"/>
                    <a:pt x="1448" y="1568"/>
                    <a:pt x="1448" y="1568"/>
                  </a:cubicBezTo>
                  <a:cubicBezTo>
                    <a:pt x="1456" y="1562"/>
                    <a:pt x="1463" y="1556"/>
                    <a:pt x="1470" y="1550"/>
                  </a:cubicBezTo>
                  <a:cubicBezTo>
                    <a:pt x="1475" y="1556"/>
                    <a:pt x="1475" y="1556"/>
                    <a:pt x="1475" y="1556"/>
                  </a:cubicBezTo>
                  <a:cubicBezTo>
                    <a:pt x="1468" y="1562"/>
                    <a:pt x="1461" y="1568"/>
                    <a:pt x="1453" y="1574"/>
                  </a:cubicBezTo>
                  <a:close/>
                  <a:moveTo>
                    <a:pt x="302" y="1555"/>
                  </a:moveTo>
                  <a:cubicBezTo>
                    <a:pt x="295" y="1549"/>
                    <a:pt x="288" y="1543"/>
                    <a:pt x="281" y="1536"/>
                  </a:cubicBezTo>
                  <a:cubicBezTo>
                    <a:pt x="286" y="1531"/>
                    <a:pt x="286" y="1531"/>
                    <a:pt x="286" y="1531"/>
                  </a:cubicBezTo>
                  <a:cubicBezTo>
                    <a:pt x="293" y="1537"/>
                    <a:pt x="300" y="1543"/>
                    <a:pt x="307" y="1549"/>
                  </a:cubicBezTo>
                  <a:lnTo>
                    <a:pt x="302" y="1555"/>
                  </a:lnTo>
                  <a:close/>
                  <a:moveTo>
                    <a:pt x="1487" y="1545"/>
                  </a:moveTo>
                  <a:cubicBezTo>
                    <a:pt x="1481" y="1539"/>
                    <a:pt x="1481" y="1539"/>
                    <a:pt x="1481" y="1539"/>
                  </a:cubicBezTo>
                  <a:cubicBezTo>
                    <a:pt x="1488" y="1533"/>
                    <a:pt x="1495" y="1526"/>
                    <a:pt x="1502" y="1520"/>
                  </a:cubicBezTo>
                  <a:cubicBezTo>
                    <a:pt x="1507" y="1526"/>
                    <a:pt x="1507" y="1526"/>
                    <a:pt x="1507" y="1526"/>
                  </a:cubicBezTo>
                  <a:cubicBezTo>
                    <a:pt x="1501" y="1532"/>
                    <a:pt x="1494" y="1539"/>
                    <a:pt x="1487" y="1545"/>
                  </a:cubicBezTo>
                  <a:close/>
                  <a:moveTo>
                    <a:pt x="269" y="1525"/>
                  </a:moveTo>
                  <a:cubicBezTo>
                    <a:pt x="263" y="1519"/>
                    <a:pt x="256" y="1512"/>
                    <a:pt x="250" y="1505"/>
                  </a:cubicBezTo>
                  <a:cubicBezTo>
                    <a:pt x="255" y="1500"/>
                    <a:pt x="255" y="1500"/>
                    <a:pt x="255" y="1500"/>
                  </a:cubicBezTo>
                  <a:cubicBezTo>
                    <a:pt x="262" y="1507"/>
                    <a:pt x="268" y="1513"/>
                    <a:pt x="275" y="1520"/>
                  </a:cubicBezTo>
                  <a:lnTo>
                    <a:pt x="269" y="1525"/>
                  </a:lnTo>
                  <a:close/>
                  <a:moveTo>
                    <a:pt x="1519" y="1514"/>
                  </a:moveTo>
                  <a:cubicBezTo>
                    <a:pt x="1513" y="1509"/>
                    <a:pt x="1513" y="1509"/>
                    <a:pt x="1513" y="1509"/>
                  </a:cubicBezTo>
                  <a:cubicBezTo>
                    <a:pt x="1520" y="1502"/>
                    <a:pt x="1526" y="1495"/>
                    <a:pt x="1532" y="1489"/>
                  </a:cubicBezTo>
                  <a:cubicBezTo>
                    <a:pt x="1538" y="1494"/>
                    <a:pt x="1538" y="1494"/>
                    <a:pt x="1538" y="1494"/>
                  </a:cubicBezTo>
                  <a:cubicBezTo>
                    <a:pt x="1532" y="1501"/>
                    <a:pt x="1525" y="1508"/>
                    <a:pt x="1519" y="1514"/>
                  </a:cubicBezTo>
                  <a:close/>
                  <a:moveTo>
                    <a:pt x="238" y="1494"/>
                  </a:moveTo>
                  <a:cubicBezTo>
                    <a:pt x="232" y="1487"/>
                    <a:pt x="226" y="1480"/>
                    <a:pt x="220" y="1473"/>
                  </a:cubicBezTo>
                  <a:cubicBezTo>
                    <a:pt x="226" y="1468"/>
                    <a:pt x="226" y="1468"/>
                    <a:pt x="226" y="1468"/>
                  </a:cubicBezTo>
                  <a:cubicBezTo>
                    <a:pt x="232" y="1475"/>
                    <a:pt x="238" y="1482"/>
                    <a:pt x="244" y="1488"/>
                  </a:cubicBezTo>
                  <a:lnTo>
                    <a:pt x="238" y="1494"/>
                  </a:lnTo>
                  <a:close/>
                  <a:moveTo>
                    <a:pt x="1549" y="1482"/>
                  </a:moveTo>
                  <a:cubicBezTo>
                    <a:pt x="1543" y="1477"/>
                    <a:pt x="1543" y="1477"/>
                    <a:pt x="1543" y="1477"/>
                  </a:cubicBezTo>
                  <a:cubicBezTo>
                    <a:pt x="1549" y="1470"/>
                    <a:pt x="1556" y="1463"/>
                    <a:pt x="1561" y="1456"/>
                  </a:cubicBezTo>
                  <a:cubicBezTo>
                    <a:pt x="1568" y="1461"/>
                    <a:pt x="1568" y="1461"/>
                    <a:pt x="1568" y="1461"/>
                  </a:cubicBezTo>
                  <a:cubicBezTo>
                    <a:pt x="1562" y="1468"/>
                    <a:pt x="1555" y="1475"/>
                    <a:pt x="1549" y="1482"/>
                  </a:cubicBezTo>
                  <a:close/>
                  <a:moveTo>
                    <a:pt x="209" y="1461"/>
                  </a:moveTo>
                  <a:cubicBezTo>
                    <a:pt x="203" y="1454"/>
                    <a:pt x="197" y="1446"/>
                    <a:pt x="191" y="1439"/>
                  </a:cubicBezTo>
                  <a:cubicBezTo>
                    <a:pt x="198" y="1434"/>
                    <a:pt x="198" y="1434"/>
                    <a:pt x="198" y="1434"/>
                  </a:cubicBezTo>
                  <a:cubicBezTo>
                    <a:pt x="203" y="1441"/>
                    <a:pt x="209" y="1449"/>
                    <a:pt x="215" y="1456"/>
                  </a:cubicBezTo>
                  <a:lnTo>
                    <a:pt x="209" y="1461"/>
                  </a:lnTo>
                  <a:close/>
                  <a:moveTo>
                    <a:pt x="1578" y="1449"/>
                  </a:moveTo>
                  <a:cubicBezTo>
                    <a:pt x="1572" y="1444"/>
                    <a:pt x="1572" y="1444"/>
                    <a:pt x="1572" y="1444"/>
                  </a:cubicBezTo>
                  <a:cubicBezTo>
                    <a:pt x="1577" y="1436"/>
                    <a:pt x="1583" y="1429"/>
                    <a:pt x="1589" y="1422"/>
                  </a:cubicBezTo>
                  <a:cubicBezTo>
                    <a:pt x="1595" y="1427"/>
                    <a:pt x="1595" y="1427"/>
                    <a:pt x="1595" y="1427"/>
                  </a:cubicBezTo>
                  <a:cubicBezTo>
                    <a:pt x="1590" y="1434"/>
                    <a:pt x="1584" y="1441"/>
                    <a:pt x="1578" y="1449"/>
                  </a:cubicBezTo>
                  <a:close/>
                  <a:moveTo>
                    <a:pt x="181" y="1426"/>
                  </a:moveTo>
                  <a:cubicBezTo>
                    <a:pt x="176" y="1419"/>
                    <a:pt x="170" y="1411"/>
                    <a:pt x="165" y="1404"/>
                  </a:cubicBezTo>
                  <a:cubicBezTo>
                    <a:pt x="171" y="1399"/>
                    <a:pt x="171" y="1399"/>
                    <a:pt x="171" y="1399"/>
                  </a:cubicBezTo>
                  <a:cubicBezTo>
                    <a:pt x="177" y="1406"/>
                    <a:pt x="182" y="1414"/>
                    <a:pt x="188" y="1421"/>
                  </a:cubicBezTo>
                  <a:lnTo>
                    <a:pt x="181" y="1426"/>
                  </a:lnTo>
                  <a:close/>
                  <a:moveTo>
                    <a:pt x="1605" y="1414"/>
                  </a:moveTo>
                  <a:cubicBezTo>
                    <a:pt x="1598" y="1409"/>
                    <a:pt x="1598" y="1409"/>
                    <a:pt x="1598" y="1409"/>
                  </a:cubicBezTo>
                  <a:cubicBezTo>
                    <a:pt x="1604" y="1401"/>
                    <a:pt x="1609" y="1394"/>
                    <a:pt x="1614" y="1386"/>
                  </a:cubicBezTo>
                  <a:cubicBezTo>
                    <a:pt x="1621" y="1391"/>
                    <a:pt x="1621" y="1391"/>
                    <a:pt x="1621" y="1391"/>
                  </a:cubicBezTo>
                  <a:cubicBezTo>
                    <a:pt x="1616" y="1398"/>
                    <a:pt x="1610" y="1406"/>
                    <a:pt x="1605" y="1414"/>
                  </a:cubicBezTo>
                  <a:close/>
                  <a:moveTo>
                    <a:pt x="156" y="1390"/>
                  </a:moveTo>
                  <a:cubicBezTo>
                    <a:pt x="150" y="1383"/>
                    <a:pt x="145" y="1375"/>
                    <a:pt x="140" y="1367"/>
                  </a:cubicBezTo>
                  <a:cubicBezTo>
                    <a:pt x="147" y="1363"/>
                    <a:pt x="147" y="1363"/>
                    <a:pt x="147" y="1363"/>
                  </a:cubicBezTo>
                  <a:cubicBezTo>
                    <a:pt x="152" y="1370"/>
                    <a:pt x="157" y="1378"/>
                    <a:pt x="162" y="1386"/>
                  </a:cubicBezTo>
                  <a:lnTo>
                    <a:pt x="156" y="1390"/>
                  </a:lnTo>
                  <a:close/>
                  <a:moveTo>
                    <a:pt x="1630" y="1377"/>
                  </a:moveTo>
                  <a:cubicBezTo>
                    <a:pt x="1623" y="1373"/>
                    <a:pt x="1623" y="1373"/>
                    <a:pt x="1623" y="1373"/>
                  </a:cubicBezTo>
                  <a:cubicBezTo>
                    <a:pt x="1628" y="1365"/>
                    <a:pt x="1634" y="1357"/>
                    <a:pt x="1638" y="1350"/>
                  </a:cubicBezTo>
                  <a:cubicBezTo>
                    <a:pt x="1645" y="1354"/>
                    <a:pt x="1645" y="1354"/>
                    <a:pt x="1645" y="1354"/>
                  </a:cubicBezTo>
                  <a:cubicBezTo>
                    <a:pt x="1640" y="1362"/>
                    <a:pt x="1635" y="1370"/>
                    <a:pt x="1630" y="1377"/>
                  </a:cubicBezTo>
                  <a:close/>
                  <a:moveTo>
                    <a:pt x="131" y="1353"/>
                  </a:moveTo>
                  <a:cubicBezTo>
                    <a:pt x="127" y="1345"/>
                    <a:pt x="122" y="1337"/>
                    <a:pt x="117" y="1329"/>
                  </a:cubicBezTo>
                  <a:cubicBezTo>
                    <a:pt x="124" y="1325"/>
                    <a:pt x="124" y="1325"/>
                    <a:pt x="124" y="1325"/>
                  </a:cubicBezTo>
                  <a:cubicBezTo>
                    <a:pt x="129" y="1333"/>
                    <a:pt x="133" y="1341"/>
                    <a:pt x="138" y="1349"/>
                  </a:cubicBezTo>
                  <a:lnTo>
                    <a:pt x="131" y="1353"/>
                  </a:lnTo>
                  <a:close/>
                  <a:moveTo>
                    <a:pt x="1653" y="1340"/>
                  </a:moveTo>
                  <a:cubicBezTo>
                    <a:pt x="1647" y="1336"/>
                    <a:pt x="1647" y="1336"/>
                    <a:pt x="1647" y="1336"/>
                  </a:cubicBezTo>
                  <a:cubicBezTo>
                    <a:pt x="1651" y="1328"/>
                    <a:pt x="1656" y="1320"/>
                    <a:pt x="1660" y="1312"/>
                  </a:cubicBezTo>
                  <a:cubicBezTo>
                    <a:pt x="1667" y="1316"/>
                    <a:pt x="1667" y="1316"/>
                    <a:pt x="1667" y="1316"/>
                  </a:cubicBezTo>
                  <a:cubicBezTo>
                    <a:pt x="1663" y="1324"/>
                    <a:pt x="1658" y="1332"/>
                    <a:pt x="1653" y="1340"/>
                  </a:cubicBezTo>
                  <a:close/>
                  <a:moveTo>
                    <a:pt x="109" y="1315"/>
                  </a:moveTo>
                  <a:cubicBezTo>
                    <a:pt x="105" y="1307"/>
                    <a:pt x="100" y="1299"/>
                    <a:pt x="96" y="1290"/>
                  </a:cubicBezTo>
                  <a:cubicBezTo>
                    <a:pt x="103" y="1287"/>
                    <a:pt x="103" y="1287"/>
                    <a:pt x="103" y="1287"/>
                  </a:cubicBezTo>
                  <a:cubicBezTo>
                    <a:pt x="107" y="1295"/>
                    <a:pt x="112" y="1303"/>
                    <a:pt x="116" y="1311"/>
                  </a:cubicBezTo>
                  <a:lnTo>
                    <a:pt x="109" y="1315"/>
                  </a:lnTo>
                  <a:close/>
                  <a:moveTo>
                    <a:pt x="1675" y="1302"/>
                  </a:moveTo>
                  <a:cubicBezTo>
                    <a:pt x="1668" y="1298"/>
                    <a:pt x="1668" y="1298"/>
                    <a:pt x="1668" y="1298"/>
                  </a:cubicBezTo>
                  <a:cubicBezTo>
                    <a:pt x="1672" y="1290"/>
                    <a:pt x="1676" y="1281"/>
                    <a:pt x="1680" y="1273"/>
                  </a:cubicBezTo>
                  <a:cubicBezTo>
                    <a:pt x="1688" y="1277"/>
                    <a:pt x="1688" y="1277"/>
                    <a:pt x="1688" y="1277"/>
                  </a:cubicBezTo>
                  <a:cubicBezTo>
                    <a:pt x="1684" y="1285"/>
                    <a:pt x="1679" y="1293"/>
                    <a:pt x="1675" y="1302"/>
                  </a:cubicBezTo>
                  <a:close/>
                  <a:moveTo>
                    <a:pt x="89" y="1276"/>
                  </a:moveTo>
                  <a:cubicBezTo>
                    <a:pt x="85" y="1267"/>
                    <a:pt x="81" y="1259"/>
                    <a:pt x="77" y="1250"/>
                  </a:cubicBezTo>
                  <a:cubicBezTo>
                    <a:pt x="84" y="1247"/>
                    <a:pt x="84" y="1247"/>
                    <a:pt x="84" y="1247"/>
                  </a:cubicBezTo>
                  <a:cubicBezTo>
                    <a:pt x="88" y="1255"/>
                    <a:pt x="92" y="1264"/>
                    <a:pt x="96" y="1272"/>
                  </a:cubicBezTo>
                  <a:lnTo>
                    <a:pt x="89" y="1276"/>
                  </a:lnTo>
                  <a:close/>
                  <a:moveTo>
                    <a:pt x="1694" y="1262"/>
                  </a:moveTo>
                  <a:cubicBezTo>
                    <a:pt x="1687" y="1259"/>
                    <a:pt x="1687" y="1259"/>
                    <a:pt x="1687" y="1259"/>
                  </a:cubicBezTo>
                  <a:cubicBezTo>
                    <a:pt x="1691" y="1250"/>
                    <a:pt x="1695" y="1242"/>
                    <a:pt x="1699" y="1233"/>
                  </a:cubicBezTo>
                  <a:cubicBezTo>
                    <a:pt x="1706" y="1236"/>
                    <a:pt x="1706" y="1236"/>
                    <a:pt x="1706" y="1236"/>
                  </a:cubicBezTo>
                  <a:cubicBezTo>
                    <a:pt x="1702" y="1245"/>
                    <a:pt x="1698" y="1254"/>
                    <a:pt x="1694" y="1262"/>
                  </a:cubicBezTo>
                  <a:close/>
                  <a:moveTo>
                    <a:pt x="71" y="1235"/>
                  </a:moveTo>
                  <a:cubicBezTo>
                    <a:pt x="67" y="1227"/>
                    <a:pt x="63" y="1218"/>
                    <a:pt x="60" y="1209"/>
                  </a:cubicBezTo>
                  <a:cubicBezTo>
                    <a:pt x="67" y="1206"/>
                    <a:pt x="67" y="1206"/>
                    <a:pt x="67" y="1206"/>
                  </a:cubicBezTo>
                  <a:cubicBezTo>
                    <a:pt x="71" y="1215"/>
                    <a:pt x="74" y="1224"/>
                    <a:pt x="78" y="1232"/>
                  </a:cubicBezTo>
                  <a:lnTo>
                    <a:pt x="71" y="1235"/>
                  </a:lnTo>
                  <a:close/>
                  <a:moveTo>
                    <a:pt x="1712" y="1222"/>
                  </a:moveTo>
                  <a:cubicBezTo>
                    <a:pt x="1705" y="1219"/>
                    <a:pt x="1705" y="1219"/>
                    <a:pt x="1705" y="1219"/>
                  </a:cubicBezTo>
                  <a:cubicBezTo>
                    <a:pt x="1708" y="1210"/>
                    <a:pt x="1712" y="1201"/>
                    <a:pt x="1715" y="1193"/>
                  </a:cubicBezTo>
                  <a:cubicBezTo>
                    <a:pt x="1722" y="1195"/>
                    <a:pt x="1722" y="1195"/>
                    <a:pt x="1722" y="1195"/>
                  </a:cubicBezTo>
                  <a:cubicBezTo>
                    <a:pt x="1719" y="1204"/>
                    <a:pt x="1716" y="1213"/>
                    <a:pt x="1712" y="1222"/>
                  </a:cubicBezTo>
                  <a:close/>
                  <a:moveTo>
                    <a:pt x="54" y="1194"/>
                  </a:moveTo>
                  <a:cubicBezTo>
                    <a:pt x="51" y="1185"/>
                    <a:pt x="48" y="1177"/>
                    <a:pt x="45" y="1168"/>
                  </a:cubicBezTo>
                  <a:cubicBezTo>
                    <a:pt x="53" y="1165"/>
                    <a:pt x="53" y="1165"/>
                    <a:pt x="53" y="1165"/>
                  </a:cubicBezTo>
                  <a:cubicBezTo>
                    <a:pt x="55" y="1174"/>
                    <a:pt x="59" y="1183"/>
                    <a:pt x="62" y="1191"/>
                  </a:cubicBezTo>
                  <a:lnTo>
                    <a:pt x="54" y="1194"/>
                  </a:lnTo>
                  <a:close/>
                  <a:moveTo>
                    <a:pt x="1728" y="1180"/>
                  </a:moveTo>
                  <a:cubicBezTo>
                    <a:pt x="1720" y="1178"/>
                    <a:pt x="1720" y="1178"/>
                    <a:pt x="1720" y="1178"/>
                  </a:cubicBezTo>
                  <a:cubicBezTo>
                    <a:pt x="1723" y="1169"/>
                    <a:pt x="1726" y="1160"/>
                    <a:pt x="1729" y="1151"/>
                  </a:cubicBezTo>
                  <a:cubicBezTo>
                    <a:pt x="1736" y="1154"/>
                    <a:pt x="1736" y="1154"/>
                    <a:pt x="1736" y="1154"/>
                  </a:cubicBezTo>
                  <a:cubicBezTo>
                    <a:pt x="1734" y="1163"/>
                    <a:pt x="1731" y="1172"/>
                    <a:pt x="1728" y="1180"/>
                  </a:cubicBezTo>
                  <a:close/>
                  <a:moveTo>
                    <a:pt x="40" y="1152"/>
                  </a:moveTo>
                  <a:cubicBezTo>
                    <a:pt x="37" y="1143"/>
                    <a:pt x="35" y="1134"/>
                    <a:pt x="32" y="1125"/>
                  </a:cubicBezTo>
                  <a:cubicBezTo>
                    <a:pt x="40" y="1123"/>
                    <a:pt x="40" y="1123"/>
                    <a:pt x="40" y="1123"/>
                  </a:cubicBezTo>
                  <a:cubicBezTo>
                    <a:pt x="42" y="1132"/>
                    <a:pt x="45" y="1141"/>
                    <a:pt x="48" y="1150"/>
                  </a:cubicBezTo>
                  <a:lnTo>
                    <a:pt x="40" y="1152"/>
                  </a:lnTo>
                  <a:close/>
                  <a:moveTo>
                    <a:pt x="1741" y="1138"/>
                  </a:moveTo>
                  <a:cubicBezTo>
                    <a:pt x="1733" y="1136"/>
                    <a:pt x="1733" y="1136"/>
                    <a:pt x="1733" y="1136"/>
                  </a:cubicBezTo>
                  <a:cubicBezTo>
                    <a:pt x="1736" y="1127"/>
                    <a:pt x="1738" y="1118"/>
                    <a:pt x="1741" y="1109"/>
                  </a:cubicBezTo>
                  <a:cubicBezTo>
                    <a:pt x="1749" y="1111"/>
                    <a:pt x="1749" y="1111"/>
                    <a:pt x="1749" y="1111"/>
                  </a:cubicBezTo>
                  <a:cubicBezTo>
                    <a:pt x="1746" y="1120"/>
                    <a:pt x="1744" y="1129"/>
                    <a:pt x="1741" y="1138"/>
                  </a:cubicBezTo>
                  <a:close/>
                  <a:moveTo>
                    <a:pt x="28" y="1110"/>
                  </a:moveTo>
                  <a:cubicBezTo>
                    <a:pt x="26" y="1101"/>
                    <a:pt x="23" y="1092"/>
                    <a:pt x="21" y="1082"/>
                  </a:cubicBezTo>
                  <a:cubicBezTo>
                    <a:pt x="29" y="1081"/>
                    <a:pt x="29" y="1081"/>
                    <a:pt x="29" y="1081"/>
                  </a:cubicBezTo>
                  <a:cubicBezTo>
                    <a:pt x="31" y="1090"/>
                    <a:pt x="33" y="1099"/>
                    <a:pt x="36" y="1108"/>
                  </a:cubicBezTo>
                  <a:lnTo>
                    <a:pt x="28" y="1110"/>
                  </a:lnTo>
                  <a:close/>
                  <a:moveTo>
                    <a:pt x="1752" y="1096"/>
                  </a:moveTo>
                  <a:cubicBezTo>
                    <a:pt x="1745" y="1094"/>
                    <a:pt x="1745" y="1094"/>
                    <a:pt x="1745" y="1094"/>
                  </a:cubicBezTo>
                  <a:cubicBezTo>
                    <a:pt x="1747" y="1085"/>
                    <a:pt x="1749" y="1076"/>
                    <a:pt x="1751" y="1066"/>
                  </a:cubicBezTo>
                  <a:cubicBezTo>
                    <a:pt x="1759" y="1068"/>
                    <a:pt x="1759" y="1068"/>
                    <a:pt x="1759" y="1068"/>
                  </a:cubicBezTo>
                  <a:cubicBezTo>
                    <a:pt x="1757" y="1077"/>
                    <a:pt x="1755" y="1087"/>
                    <a:pt x="1752" y="1096"/>
                  </a:cubicBezTo>
                  <a:close/>
                  <a:moveTo>
                    <a:pt x="18" y="1067"/>
                  </a:moveTo>
                  <a:cubicBezTo>
                    <a:pt x="16" y="1057"/>
                    <a:pt x="14" y="1048"/>
                    <a:pt x="13" y="1039"/>
                  </a:cubicBezTo>
                  <a:cubicBezTo>
                    <a:pt x="21" y="1038"/>
                    <a:pt x="21" y="1038"/>
                    <a:pt x="21" y="1038"/>
                  </a:cubicBezTo>
                  <a:cubicBezTo>
                    <a:pt x="22" y="1047"/>
                    <a:pt x="24" y="1056"/>
                    <a:pt x="26" y="1065"/>
                  </a:cubicBezTo>
                  <a:lnTo>
                    <a:pt x="18" y="1067"/>
                  </a:lnTo>
                  <a:close/>
                  <a:moveTo>
                    <a:pt x="1762" y="1052"/>
                  </a:moveTo>
                  <a:cubicBezTo>
                    <a:pt x="1754" y="1051"/>
                    <a:pt x="1754" y="1051"/>
                    <a:pt x="1754" y="1051"/>
                  </a:cubicBezTo>
                  <a:cubicBezTo>
                    <a:pt x="1755" y="1042"/>
                    <a:pt x="1757" y="1033"/>
                    <a:pt x="1758" y="1023"/>
                  </a:cubicBezTo>
                  <a:cubicBezTo>
                    <a:pt x="1766" y="1025"/>
                    <a:pt x="1766" y="1025"/>
                    <a:pt x="1766" y="1025"/>
                  </a:cubicBezTo>
                  <a:cubicBezTo>
                    <a:pt x="1765" y="1034"/>
                    <a:pt x="1763" y="1043"/>
                    <a:pt x="1762" y="1052"/>
                  </a:cubicBezTo>
                  <a:close/>
                  <a:moveTo>
                    <a:pt x="10" y="1023"/>
                  </a:moveTo>
                  <a:cubicBezTo>
                    <a:pt x="9" y="1014"/>
                    <a:pt x="8" y="1005"/>
                    <a:pt x="7" y="995"/>
                  </a:cubicBezTo>
                  <a:cubicBezTo>
                    <a:pt x="14" y="994"/>
                    <a:pt x="14" y="994"/>
                    <a:pt x="14" y="994"/>
                  </a:cubicBezTo>
                  <a:cubicBezTo>
                    <a:pt x="16" y="1004"/>
                    <a:pt x="17" y="1013"/>
                    <a:pt x="18" y="1022"/>
                  </a:cubicBezTo>
                  <a:lnTo>
                    <a:pt x="10" y="1023"/>
                  </a:lnTo>
                  <a:close/>
                  <a:moveTo>
                    <a:pt x="1769" y="1009"/>
                  </a:moveTo>
                  <a:cubicBezTo>
                    <a:pt x="1761" y="1008"/>
                    <a:pt x="1761" y="1008"/>
                    <a:pt x="1761" y="1008"/>
                  </a:cubicBezTo>
                  <a:cubicBezTo>
                    <a:pt x="1762" y="999"/>
                    <a:pt x="1763" y="989"/>
                    <a:pt x="1764" y="980"/>
                  </a:cubicBezTo>
                  <a:cubicBezTo>
                    <a:pt x="1772" y="981"/>
                    <a:pt x="1772" y="981"/>
                    <a:pt x="1772" y="981"/>
                  </a:cubicBezTo>
                  <a:cubicBezTo>
                    <a:pt x="1771" y="990"/>
                    <a:pt x="1770" y="1000"/>
                    <a:pt x="1769" y="1009"/>
                  </a:cubicBezTo>
                  <a:close/>
                  <a:moveTo>
                    <a:pt x="5" y="979"/>
                  </a:moveTo>
                  <a:cubicBezTo>
                    <a:pt x="4" y="970"/>
                    <a:pt x="3" y="961"/>
                    <a:pt x="2" y="951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60"/>
                    <a:pt x="12" y="969"/>
                    <a:pt x="13" y="979"/>
                  </a:cubicBezTo>
                  <a:lnTo>
                    <a:pt x="5" y="979"/>
                  </a:lnTo>
                  <a:close/>
                  <a:moveTo>
                    <a:pt x="1773" y="965"/>
                  </a:moveTo>
                  <a:cubicBezTo>
                    <a:pt x="1766" y="964"/>
                    <a:pt x="1766" y="964"/>
                    <a:pt x="1766" y="964"/>
                  </a:cubicBezTo>
                  <a:cubicBezTo>
                    <a:pt x="1766" y="955"/>
                    <a:pt x="1767" y="946"/>
                    <a:pt x="1767" y="936"/>
                  </a:cubicBezTo>
                  <a:cubicBezTo>
                    <a:pt x="1775" y="937"/>
                    <a:pt x="1775" y="937"/>
                    <a:pt x="1775" y="937"/>
                  </a:cubicBezTo>
                  <a:cubicBezTo>
                    <a:pt x="1775" y="946"/>
                    <a:pt x="1774" y="955"/>
                    <a:pt x="1773" y="965"/>
                  </a:cubicBezTo>
                  <a:close/>
                  <a:moveTo>
                    <a:pt x="1" y="935"/>
                  </a:moveTo>
                  <a:cubicBezTo>
                    <a:pt x="1" y="926"/>
                    <a:pt x="1" y="917"/>
                    <a:pt x="0" y="907"/>
                  </a:cubicBezTo>
                  <a:cubicBezTo>
                    <a:pt x="8" y="907"/>
                    <a:pt x="8" y="907"/>
                    <a:pt x="8" y="907"/>
                  </a:cubicBezTo>
                  <a:cubicBezTo>
                    <a:pt x="9" y="916"/>
                    <a:pt x="9" y="926"/>
                    <a:pt x="9" y="935"/>
                  </a:cubicBezTo>
                  <a:lnTo>
                    <a:pt x="1" y="935"/>
                  </a:lnTo>
                  <a:close/>
                  <a:moveTo>
                    <a:pt x="1776" y="921"/>
                  </a:moveTo>
                  <a:cubicBezTo>
                    <a:pt x="1768" y="920"/>
                    <a:pt x="1768" y="920"/>
                    <a:pt x="1768" y="920"/>
                  </a:cubicBezTo>
                  <a:cubicBezTo>
                    <a:pt x="1768" y="911"/>
                    <a:pt x="1769" y="902"/>
                    <a:pt x="1769" y="893"/>
                  </a:cubicBezTo>
                  <a:cubicBezTo>
                    <a:pt x="1777" y="893"/>
                    <a:pt x="1777" y="893"/>
                    <a:pt x="1777" y="893"/>
                  </a:cubicBezTo>
                  <a:cubicBezTo>
                    <a:pt x="1777" y="902"/>
                    <a:pt x="1776" y="911"/>
                    <a:pt x="1776" y="921"/>
                  </a:cubicBezTo>
                  <a:close/>
                  <a:moveTo>
                    <a:pt x="0" y="891"/>
                  </a:moveTo>
                  <a:cubicBezTo>
                    <a:pt x="0" y="888"/>
                    <a:pt x="0" y="888"/>
                    <a:pt x="0" y="888"/>
                  </a:cubicBezTo>
                  <a:cubicBezTo>
                    <a:pt x="0" y="880"/>
                    <a:pt x="0" y="871"/>
                    <a:pt x="1" y="863"/>
                  </a:cubicBezTo>
                  <a:cubicBezTo>
                    <a:pt x="9" y="863"/>
                    <a:pt x="9" y="863"/>
                    <a:pt x="9" y="863"/>
                  </a:cubicBezTo>
                  <a:cubicBezTo>
                    <a:pt x="8" y="872"/>
                    <a:pt x="8" y="880"/>
                    <a:pt x="8" y="888"/>
                  </a:cubicBezTo>
                  <a:cubicBezTo>
                    <a:pt x="8" y="891"/>
                    <a:pt x="8" y="891"/>
                    <a:pt x="8" y="891"/>
                  </a:cubicBezTo>
                  <a:lnTo>
                    <a:pt x="0" y="891"/>
                  </a:lnTo>
                  <a:close/>
                  <a:moveTo>
                    <a:pt x="1769" y="877"/>
                  </a:moveTo>
                  <a:cubicBezTo>
                    <a:pt x="1769" y="867"/>
                    <a:pt x="1768" y="858"/>
                    <a:pt x="1768" y="849"/>
                  </a:cubicBezTo>
                  <a:cubicBezTo>
                    <a:pt x="1776" y="848"/>
                    <a:pt x="1776" y="848"/>
                    <a:pt x="1776" y="848"/>
                  </a:cubicBezTo>
                  <a:cubicBezTo>
                    <a:pt x="1776" y="858"/>
                    <a:pt x="1777" y="867"/>
                    <a:pt x="1777" y="877"/>
                  </a:cubicBezTo>
                  <a:lnTo>
                    <a:pt x="1769" y="877"/>
                  </a:lnTo>
                  <a:close/>
                  <a:moveTo>
                    <a:pt x="9" y="847"/>
                  </a:moveTo>
                  <a:cubicBezTo>
                    <a:pt x="1" y="847"/>
                    <a:pt x="1" y="847"/>
                    <a:pt x="1" y="847"/>
                  </a:cubicBezTo>
                  <a:cubicBezTo>
                    <a:pt x="2" y="838"/>
                    <a:pt x="2" y="828"/>
                    <a:pt x="3" y="819"/>
                  </a:cubicBezTo>
                  <a:cubicBezTo>
                    <a:pt x="11" y="819"/>
                    <a:pt x="11" y="819"/>
                    <a:pt x="11" y="819"/>
                  </a:cubicBezTo>
                  <a:cubicBezTo>
                    <a:pt x="10" y="829"/>
                    <a:pt x="10" y="838"/>
                    <a:pt x="9" y="847"/>
                  </a:cubicBezTo>
                  <a:close/>
                  <a:moveTo>
                    <a:pt x="1767" y="833"/>
                  </a:moveTo>
                  <a:cubicBezTo>
                    <a:pt x="1766" y="824"/>
                    <a:pt x="1766" y="814"/>
                    <a:pt x="1765" y="805"/>
                  </a:cubicBezTo>
                  <a:cubicBezTo>
                    <a:pt x="1773" y="804"/>
                    <a:pt x="1773" y="804"/>
                    <a:pt x="1773" y="804"/>
                  </a:cubicBezTo>
                  <a:cubicBezTo>
                    <a:pt x="1774" y="814"/>
                    <a:pt x="1774" y="823"/>
                    <a:pt x="1775" y="832"/>
                  </a:cubicBezTo>
                  <a:lnTo>
                    <a:pt x="1767" y="833"/>
                  </a:lnTo>
                  <a:close/>
                  <a:moveTo>
                    <a:pt x="12" y="804"/>
                  </a:moveTo>
                  <a:cubicBezTo>
                    <a:pt x="4" y="803"/>
                    <a:pt x="4" y="803"/>
                    <a:pt x="4" y="803"/>
                  </a:cubicBezTo>
                  <a:cubicBezTo>
                    <a:pt x="5" y="794"/>
                    <a:pt x="6" y="784"/>
                    <a:pt x="7" y="775"/>
                  </a:cubicBezTo>
                  <a:cubicBezTo>
                    <a:pt x="15" y="776"/>
                    <a:pt x="15" y="776"/>
                    <a:pt x="15" y="776"/>
                  </a:cubicBezTo>
                  <a:cubicBezTo>
                    <a:pt x="14" y="785"/>
                    <a:pt x="13" y="794"/>
                    <a:pt x="12" y="804"/>
                  </a:cubicBezTo>
                  <a:close/>
                  <a:moveTo>
                    <a:pt x="1763" y="789"/>
                  </a:moveTo>
                  <a:cubicBezTo>
                    <a:pt x="1762" y="780"/>
                    <a:pt x="1761" y="771"/>
                    <a:pt x="1760" y="762"/>
                  </a:cubicBezTo>
                  <a:cubicBezTo>
                    <a:pt x="1768" y="760"/>
                    <a:pt x="1768" y="760"/>
                    <a:pt x="1768" y="760"/>
                  </a:cubicBezTo>
                  <a:cubicBezTo>
                    <a:pt x="1769" y="770"/>
                    <a:pt x="1770" y="779"/>
                    <a:pt x="1771" y="788"/>
                  </a:cubicBezTo>
                  <a:lnTo>
                    <a:pt x="1763" y="789"/>
                  </a:lnTo>
                  <a:close/>
                  <a:moveTo>
                    <a:pt x="17" y="760"/>
                  </a:moveTo>
                  <a:cubicBezTo>
                    <a:pt x="10" y="759"/>
                    <a:pt x="10" y="759"/>
                    <a:pt x="10" y="759"/>
                  </a:cubicBezTo>
                  <a:cubicBezTo>
                    <a:pt x="11" y="750"/>
                    <a:pt x="12" y="740"/>
                    <a:pt x="14" y="731"/>
                  </a:cubicBezTo>
                  <a:cubicBezTo>
                    <a:pt x="22" y="733"/>
                    <a:pt x="22" y="733"/>
                    <a:pt x="22" y="733"/>
                  </a:cubicBezTo>
                  <a:cubicBezTo>
                    <a:pt x="20" y="742"/>
                    <a:pt x="19" y="751"/>
                    <a:pt x="17" y="760"/>
                  </a:cubicBezTo>
                  <a:close/>
                  <a:moveTo>
                    <a:pt x="1757" y="746"/>
                  </a:moveTo>
                  <a:cubicBezTo>
                    <a:pt x="1756" y="737"/>
                    <a:pt x="1754" y="727"/>
                    <a:pt x="1752" y="718"/>
                  </a:cubicBezTo>
                  <a:cubicBezTo>
                    <a:pt x="1760" y="717"/>
                    <a:pt x="1760" y="717"/>
                    <a:pt x="1760" y="717"/>
                  </a:cubicBezTo>
                  <a:cubicBezTo>
                    <a:pt x="1762" y="726"/>
                    <a:pt x="1764" y="735"/>
                    <a:pt x="1765" y="745"/>
                  </a:cubicBezTo>
                  <a:lnTo>
                    <a:pt x="1757" y="746"/>
                  </a:lnTo>
                  <a:close/>
                  <a:moveTo>
                    <a:pt x="25" y="717"/>
                  </a:moveTo>
                  <a:cubicBezTo>
                    <a:pt x="17" y="715"/>
                    <a:pt x="17" y="715"/>
                    <a:pt x="17" y="715"/>
                  </a:cubicBezTo>
                  <a:cubicBezTo>
                    <a:pt x="19" y="706"/>
                    <a:pt x="21" y="697"/>
                    <a:pt x="23" y="688"/>
                  </a:cubicBezTo>
                  <a:cubicBezTo>
                    <a:pt x="31" y="690"/>
                    <a:pt x="31" y="690"/>
                    <a:pt x="31" y="690"/>
                  </a:cubicBezTo>
                  <a:cubicBezTo>
                    <a:pt x="29" y="699"/>
                    <a:pt x="27" y="708"/>
                    <a:pt x="25" y="717"/>
                  </a:cubicBezTo>
                  <a:close/>
                  <a:moveTo>
                    <a:pt x="1749" y="703"/>
                  </a:moveTo>
                  <a:cubicBezTo>
                    <a:pt x="1747" y="694"/>
                    <a:pt x="1745" y="685"/>
                    <a:pt x="1743" y="676"/>
                  </a:cubicBezTo>
                  <a:cubicBezTo>
                    <a:pt x="1751" y="674"/>
                    <a:pt x="1751" y="674"/>
                    <a:pt x="1751" y="674"/>
                  </a:cubicBezTo>
                  <a:cubicBezTo>
                    <a:pt x="1753" y="683"/>
                    <a:pt x="1755" y="692"/>
                    <a:pt x="1757" y="701"/>
                  </a:cubicBezTo>
                  <a:lnTo>
                    <a:pt x="1749" y="703"/>
                  </a:lnTo>
                  <a:close/>
                  <a:moveTo>
                    <a:pt x="34" y="674"/>
                  </a:moveTo>
                  <a:cubicBezTo>
                    <a:pt x="27" y="672"/>
                    <a:pt x="27" y="672"/>
                    <a:pt x="27" y="672"/>
                  </a:cubicBezTo>
                  <a:cubicBezTo>
                    <a:pt x="29" y="663"/>
                    <a:pt x="31" y="654"/>
                    <a:pt x="34" y="645"/>
                  </a:cubicBezTo>
                  <a:cubicBezTo>
                    <a:pt x="42" y="647"/>
                    <a:pt x="42" y="647"/>
                    <a:pt x="42" y="647"/>
                  </a:cubicBezTo>
                  <a:cubicBezTo>
                    <a:pt x="39" y="656"/>
                    <a:pt x="37" y="665"/>
                    <a:pt x="34" y="674"/>
                  </a:cubicBezTo>
                  <a:close/>
                  <a:moveTo>
                    <a:pt x="1739" y="660"/>
                  </a:moveTo>
                  <a:cubicBezTo>
                    <a:pt x="1736" y="651"/>
                    <a:pt x="1734" y="642"/>
                    <a:pt x="1731" y="633"/>
                  </a:cubicBezTo>
                  <a:cubicBezTo>
                    <a:pt x="1739" y="631"/>
                    <a:pt x="1739" y="631"/>
                    <a:pt x="1739" y="631"/>
                  </a:cubicBezTo>
                  <a:cubicBezTo>
                    <a:pt x="1742" y="640"/>
                    <a:pt x="1744" y="649"/>
                    <a:pt x="1747" y="658"/>
                  </a:cubicBezTo>
                  <a:lnTo>
                    <a:pt x="1739" y="660"/>
                  </a:lnTo>
                  <a:close/>
                  <a:moveTo>
                    <a:pt x="46" y="632"/>
                  </a:moveTo>
                  <a:cubicBezTo>
                    <a:pt x="38" y="630"/>
                    <a:pt x="38" y="630"/>
                    <a:pt x="38" y="630"/>
                  </a:cubicBezTo>
                  <a:cubicBezTo>
                    <a:pt x="41" y="621"/>
                    <a:pt x="44" y="612"/>
                    <a:pt x="47" y="603"/>
                  </a:cubicBezTo>
                  <a:cubicBezTo>
                    <a:pt x="55" y="606"/>
                    <a:pt x="55" y="606"/>
                    <a:pt x="55" y="606"/>
                  </a:cubicBezTo>
                  <a:cubicBezTo>
                    <a:pt x="52" y="614"/>
                    <a:pt x="49" y="623"/>
                    <a:pt x="46" y="632"/>
                  </a:cubicBezTo>
                  <a:close/>
                  <a:moveTo>
                    <a:pt x="1726" y="618"/>
                  </a:moveTo>
                  <a:cubicBezTo>
                    <a:pt x="1724" y="609"/>
                    <a:pt x="1721" y="600"/>
                    <a:pt x="1717" y="592"/>
                  </a:cubicBezTo>
                  <a:cubicBezTo>
                    <a:pt x="1725" y="589"/>
                    <a:pt x="1725" y="589"/>
                    <a:pt x="1725" y="589"/>
                  </a:cubicBezTo>
                  <a:cubicBezTo>
                    <a:pt x="1728" y="598"/>
                    <a:pt x="1731" y="607"/>
                    <a:pt x="1734" y="616"/>
                  </a:cubicBezTo>
                  <a:lnTo>
                    <a:pt x="1726" y="618"/>
                  </a:lnTo>
                  <a:close/>
                  <a:moveTo>
                    <a:pt x="60" y="591"/>
                  </a:moveTo>
                  <a:cubicBezTo>
                    <a:pt x="52" y="588"/>
                    <a:pt x="52" y="588"/>
                    <a:pt x="52" y="588"/>
                  </a:cubicBezTo>
                  <a:cubicBezTo>
                    <a:pt x="55" y="579"/>
                    <a:pt x="59" y="570"/>
                    <a:pt x="62" y="562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66" y="573"/>
                    <a:pt x="63" y="582"/>
                    <a:pt x="60" y="591"/>
                  </a:cubicBezTo>
                  <a:close/>
                  <a:moveTo>
                    <a:pt x="1712" y="577"/>
                  </a:moveTo>
                  <a:cubicBezTo>
                    <a:pt x="1709" y="568"/>
                    <a:pt x="1705" y="559"/>
                    <a:pt x="1702" y="551"/>
                  </a:cubicBezTo>
                  <a:cubicBezTo>
                    <a:pt x="1709" y="548"/>
                    <a:pt x="1709" y="548"/>
                    <a:pt x="1709" y="548"/>
                  </a:cubicBezTo>
                  <a:cubicBezTo>
                    <a:pt x="1713" y="556"/>
                    <a:pt x="1716" y="565"/>
                    <a:pt x="1719" y="574"/>
                  </a:cubicBezTo>
                  <a:lnTo>
                    <a:pt x="1712" y="577"/>
                  </a:lnTo>
                  <a:close/>
                  <a:moveTo>
                    <a:pt x="76" y="550"/>
                  </a:moveTo>
                  <a:cubicBezTo>
                    <a:pt x="68" y="547"/>
                    <a:pt x="68" y="547"/>
                    <a:pt x="68" y="547"/>
                  </a:cubicBezTo>
                  <a:cubicBezTo>
                    <a:pt x="72" y="538"/>
                    <a:pt x="76" y="530"/>
                    <a:pt x="79" y="521"/>
                  </a:cubicBezTo>
                  <a:cubicBezTo>
                    <a:pt x="87" y="524"/>
                    <a:pt x="87" y="524"/>
                    <a:pt x="87" y="524"/>
                  </a:cubicBezTo>
                  <a:cubicBezTo>
                    <a:pt x="83" y="533"/>
                    <a:pt x="79" y="541"/>
                    <a:pt x="76" y="550"/>
                  </a:cubicBezTo>
                  <a:close/>
                  <a:moveTo>
                    <a:pt x="1695" y="536"/>
                  </a:moveTo>
                  <a:cubicBezTo>
                    <a:pt x="1692" y="528"/>
                    <a:pt x="1688" y="519"/>
                    <a:pt x="1684" y="511"/>
                  </a:cubicBezTo>
                  <a:cubicBezTo>
                    <a:pt x="1691" y="507"/>
                    <a:pt x="1691" y="507"/>
                    <a:pt x="1691" y="507"/>
                  </a:cubicBezTo>
                  <a:cubicBezTo>
                    <a:pt x="1695" y="516"/>
                    <a:pt x="1699" y="524"/>
                    <a:pt x="1703" y="533"/>
                  </a:cubicBezTo>
                  <a:lnTo>
                    <a:pt x="1695" y="536"/>
                  </a:lnTo>
                  <a:close/>
                  <a:moveTo>
                    <a:pt x="93" y="510"/>
                  </a:moveTo>
                  <a:cubicBezTo>
                    <a:pt x="86" y="507"/>
                    <a:pt x="86" y="507"/>
                    <a:pt x="86" y="507"/>
                  </a:cubicBezTo>
                  <a:cubicBezTo>
                    <a:pt x="90" y="498"/>
                    <a:pt x="94" y="490"/>
                    <a:pt x="99" y="481"/>
                  </a:cubicBezTo>
                  <a:cubicBezTo>
                    <a:pt x="106" y="485"/>
                    <a:pt x="106" y="485"/>
                    <a:pt x="106" y="485"/>
                  </a:cubicBezTo>
                  <a:cubicBezTo>
                    <a:pt x="102" y="493"/>
                    <a:pt x="97" y="502"/>
                    <a:pt x="93" y="510"/>
                  </a:cubicBezTo>
                  <a:close/>
                  <a:moveTo>
                    <a:pt x="1677" y="496"/>
                  </a:moveTo>
                  <a:cubicBezTo>
                    <a:pt x="1673" y="488"/>
                    <a:pt x="1668" y="480"/>
                    <a:pt x="1664" y="472"/>
                  </a:cubicBezTo>
                  <a:cubicBezTo>
                    <a:pt x="1671" y="468"/>
                    <a:pt x="1671" y="468"/>
                    <a:pt x="1671" y="468"/>
                  </a:cubicBezTo>
                  <a:cubicBezTo>
                    <a:pt x="1675" y="476"/>
                    <a:pt x="1680" y="484"/>
                    <a:pt x="1684" y="493"/>
                  </a:cubicBezTo>
                  <a:lnTo>
                    <a:pt x="1677" y="496"/>
                  </a:lnTo>
                  <a:close/>
                  <a:moveTo>
                    <a:pt x="113" y="471"/>
                  </a:moveTo>
                  <a:cubicBezTo>
                    <a:pt x="106" y="467"/>
                    <a:pt x="106" y="467"/>
                    <a:pt x="106" y="467"/>
                  </a:cubicBezTo>
                  <a:cubicBezTo>
                    <a:pt x="111" y="459"/>
                    <a:pt x="115" y="451"/>
                    <a:pt x="120" y="443"/>
                  </a:cubicBezTo>
                  <a:cubicBezTo>
                    <a:pt x="127" y="447"/>
                    <a:pt x="127" y="447"/>
                    <a:pt x="127" y="447"/>
                  </a:cubicBezTo>
                  <a:cubicBezTo>
                    <a:pt x="122" y="455"/>
                    <a:pt x="118" y="463"/>
                    <a:pt x="113" y="471"/>
                  </a:cubicBezTo>
                  <a:close/>
                  <a:moveTo>
                    <a:pt x="1656" y="458"/>
                  </a:moveTo>
                  <a:cubicBezTo>
                    <a:pt x="1652" y="450"/>
                    <a:pt x="1647" y="441"/>
                    <a:pt x="1642" y="433"/>
                  </a:cubicBezTo>
                  <a:cubicBezTo>
                    <a:pt x="1649" y="429"/>
                    <a:pt x="1649" y="429"/>
                    <a:pt x="1649" y="429"/>
                  </a:cubicBezTo>
                  <a:cubicBezTo>
                    <a:pt x="1654" y="437"/>
                    <a:pt x="1659" y="446"/>
                    <a:pt x="1663" y="454"/>
                  </a:cubicBezTo>
                  <a:lnTo>
                    <a:pt x="1656" y="458"/>
                  </a:lnTo>
                  <a:close/>
                  <a:moveTo>
                    <a:pt x="135" y="433"/>
                  </a:moveTo>
                  <a:cubicBezTo>
                    <a:pt x="128" y="429"/>
                    <a:pt x="128" y="429"/>
                    <a:pt x="128" y="429"/>
                  </a:cubicBezTo>
                  <a:cubicBezTo>
                    <a:pt x="133" y="421"/>
                    <a:pt x="138" y="413"/>
                    <a:pt x="143" y="405"/>
                  </a:cubicBezTo>
                  <a:cubicBezTo>
                    <a:pt x="150" y="409"/>
                    <a:pt x="150" y="409"/>
                    <a:pt x="150" y="409"/>
                  </a:cubicBezTo>
                  <a:cubicBezTo>
                    <a:pt x="145" y="417"/>
                    <a:pt x="140" y="425"/>
                    <a:pt x="135" y="433"/>
                  </a:cubicBezTo>
                  <a:close/>
                  <a:moveTo>
                    <a:pt x="1634" y="420"/>
                  </a:moveTo>
                  <a:cubicBezTo>
                    <a:pt x="1629" y="412"/>
                    <a:pt x="1624" y="404"/>
                    <a:pt x="1619" y="397"/>
                  </a:cubicBezTo>
                  <a:cubicBezTo>
                    <a:pt x="1625" y="392"/>
                    <a:pt x="1625" y="392"/>
                    <a:pt x="1625" y="392"/>
                  </a:cubicBezTo>
                  <a:cubicBezTo>
                    <a:pt x="1630" y="400"/>
                    <a:pt x="1636" y="408"/>
                    <a:pt x="1641" y="416"/>
                  </a:cubicBezTo>
                  <a:lnTo>
                    <a:pt x="1634" y="420"/>
                  </a:lnTo>
                  <a:close/>
                  <a:moveTo>
                    <a:pt x="158" y="396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57" y="384"/>
                    <a:pt x="162" y="376"/>
                    <a:pt x="168" y="369"/>
                  </a:cubicBezTo>
                  <a:cubicBezTo>
                    <a:pt x="174" y="373"/>
                    <a:pt x="174" y="373"/>
                    <a:pt x="174" y="373"/>
                  </a:cubicBezTo>
                  <a:cubicBezTo>
                    <a:pt x="169" y="381"/>
                    <a:pt x="164" y="389"/>
                    <a:pt x="158" y="396"/>
                  </a:cubicBezTo>
                  <a:close/>
                  <a:moveTo>
                    <a:pt x="1610" y="383"/>
                  </a:moveTo>
                  <a:cubicBezTo>
                    <a:pt x="1604" y="376"/>
                    <a:pt x="1599" y="368"/>
                    <a:pt x="1593" y="361"/>
                  </a:cubicBezTo>
                  <a:cubicBezTo>
                    <a:pt x="1600" y="356"/>
                    <a:pt x="1600" y="356"/>
                    <a:pt x="1600" y="356"/>
                  </a:cubicBezTo>
                  <a:cubicBezTo>
                    <a:pt x="1605" y="363"/>
                    <a:pt x="1611" y="371"/>
                    <a:pt x="1616" y="379"/>
                  </a:cubicBezTo>
                  <a:lnTo>
                    <a:pt x="1610" y="383"/>
                  </a:lnTo>
                  <a:close/>
                  <a:moveTo>
                    <a:pt x="184" y="361"/>
                  </a:moveTo>
                  <a:cubicBezTo>
                    <a:pt x="177" y="356"/>
                    <a:pt x="177" y="356"/>
                    <a:pt x="177" y="356"/>
                  </a:cubicBezTo>
                  <a:cubicBezTo>
                    <a:pt x="183" y="348"/>
                    <a:pt x="189" y="341"/>
                    <a:pt x="195" y="334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5" y="346"/>
                    <a:pt x="189" y="353"/>
                    <a:pt x="184" y="361"/>
                  </a:cubicBezTo>
                  <a:close/>
                  <a:moveTo>
                    <a:pt x="1584" y="348"/>
                  </a:moveTo>
                  <a:cubicBezTo>
                    <a:pt x="1578" y="341"/>
                    <a:pt x="1572" y="334"/>
                    <a:pt x="1566" y="326"/>
                  </a:cubicBezTo>
                  <a:cubicBezTo>
                    <a:pt x="1572" y="321"/>
                    <a:pt x="1572" y="321"/>
                    <a:pt x="1572" y="321"/>
                  </a:cubicBezTo>
                  <a:cubicBezTo>
                    <a:pt x="1578" y="328"/>
                    <a:pt x="1584" y="336"/>
                    <a:pt x="1590" y="343"/>
                  </a:cubicBezTo>
                  <a:lnTo>
                    <a:pt x="1584" y="348"/>
                  </a:lnTo>
                  <a:close/>
                  <a:moveTo>
                    <a:pt x="211" y="326"/>
                  </a:moveTo>
                  <a:cubicBezTo>
                    <a:pt x="205" y="321"/>
                    <a:pt x="205" y="321"/>
                    <a:pt x="205" y="321"/>
                  </a:cubicBezTo>
                  <a:cubicBezTo>
                    <a:pt x="211" y="314"/>
                    <a:pt x="217" y="307"/>
                    <a:pt x="223" y="300"/>
                  </a:cubicBezTo>
                  <a:cubicBezTo>
                    <a:pt x="229" y="305"/>
                    <a:pt x="229" y="305"/>
                    <a:pt x="229" y="305"/>
                  </a:cubicBezTo>
                  <a:cubicBezTo>
                    <a:pt x="223" y="312"/>
                    <a:pt x="217" y="319"/>
                    <a:pt x="211" y="326"/>
                  </a:cubicBezTo>
                  <a:close/>
                  <a:moveTo>
                    <a:pt x="1556" y="314"/>
                  </a:moveTo>
                  <a:cubicBezTo>
                    <a:pt x="1550" y="307"/>
                    <a:pt x="1544" y="300"/>
                    <a:pt x="1537" y="293"/>
                  </a:cubicBezTo>
                  <a:cubicBezTo>
                    <a:pt x="1543" y="288"/>
                    <a:pt x="1543" y="288"/>
                    <a:pt x="1543" y="288"/>
                  </a:cubicBezTo>
                  <a:cubicBezTo>
                    <a:pt x="1549" y="295"/>
                    <a:pt x="1556" y="302"/>
                    <a:pt x="1562" y="309"/>
                  </a:cubicBezTo>
                  <a:lnTo>
                    <a:pt x="1556" y="314"/>
                  </a:lnTo>
                  <a:close/>
                  <a:moveTo>
                    <a:pt x="240" y="293"/>
                  </a:moveTo>
                  <a:cubicBezTo>
                    <a:pt x="234" y="288"/>
                    <a:pt x="234" y="288"/>
                    <a:pt x="234" y="288"/>
                  </a:cubicBezTo>
                  <a:cubicBezTo>
                    <a:pt x="240" y="281"/>
                    <a:pt x="247" y="274"/>
                    <a:pt x="253" y="267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52" y="280"/>
                    <a:pt x="246" y="286"/>
                    <a:pt x="240" y="293"/>
                  </a:cubicBezTo>
                  <a:close/>
                  <a:moveTo>
                    <a:pt x="1526" y="282"/>
                  </a:moveTo>
                  <a:cubicBezTo>
                    <a:pt x="1520" y="275"/>
                    <a:pt x="1513" y="268"/>
                    <a:pt x="1507" y="262"/>
                  </a:cubicBezTo>
                  <a:cubicBezTo>
                    <a:pt x="1512" y="256"/>
                    <a:pt x="1512" y="256"/>
                    <a:pt x="1512" y="256"/>
                  </a:cubicBezTo>
                  <a:cubicBezTo>
                    <a:pt x="1519" y="263"/>
                    <a:pt x="1526" y="269"/>
                    <a:pt x="1532" y="276"/>
                  </a:cubicBezTo>
                  <a:lnTo>
                    <a:pt x="1526" y="282"/>
                  </a:lnTo>
                  <a:close/>
                  <a:moveTo>
                    <a:pt x="270" y="262"/>
                  </a:moveTo>
                  <a:cubicBezTo>
                    <a:pt x="265" y="256"/>
                    <a:pt x="265" y="256"/>
                    <a:pt x="265" y="256"/>
                  </a:cubicBezTo>
                  <a:cubicBezTo>
                    <a:pt x="271" y="249"/>
                    <a:pt x="278" y="243"/>
                    <a:pt x="285" y="237"/>
                  </a:cubicBezTo>
                  <a:cubicBezTo>
                    <a:pt x="290" y="242"/>
                    <a:pt x="290" y="242"/>
                    <a:pt x="290" y="242"/>
                  </a:cubicBezTo>
                  <a:cubicBezTo>
                    <a:pt x="284" y="249"/>
                    <a:pt x="277" y="255"/>
                    <a:pt x="270" y="262"/>
                  </a:cubicBezTo>
                  <a:close/>
                  <a:moveTo>
                    <a:pt x="1495" y="251"/>
                  </a:moveTo>
                  <a:cubicBezTo>
                    <a:pt x="1489" y="244"/>
                    <a:pt x="1482" y="238"/>
                    <a:pt x="1475" y="232"/>
                  </a:cubicBezTo>
                  <a:cubicBezTo>
                    <a:pt x="1480" y="226"/>
                    <a:pt x="1480" y="226"/>
                    <a:pt x="1480" y="226"/>
                  </a:cubicBezTo>
                  <a:cubicBezTo>
                    <a:pt x="1487" y="232"/>
                    <a:pt x="1494" y="239"/>
                    <a:pt x="1501" y="245"/>
                  </a:cubicBezTo>
                  <a:lnTo>
                    <a:pt x="1495" y="251"/>
                  </a:lnTo>
                  <a:close/>
                  <a:moveTo>
                    <a:pt x="302" y="232"/>
                  </a:moveTo>
                  <a:cubicBezTo>
                    <a:pt x="297" y="226"/>
                    <a:pt x="297" y="226"/>
                    <a:pt x="297" y="226"/>
                  </a:cubicBezTo>
                  <a:cubicBezTo>
                    <a:pt x="304" y="220"/>
                    <a:pt x="311" y="213"/>
                    <a:pt x="318" y="207"/>
                  </a:cubicBezTo>
                  <a:cubicBezTo>
                    <a:pt x="323" y="214"/>
                    <a:pt x="323" y="214"/>
                    <a:pt x="323" y="214"/>
                  </a:cubicBezTo>
                  <a:cubicBezTo>
                    <a:pt x="316" y="219"/>
                    <a:pt x="309" y="226"/>
                    <a:pt x="302" y="232"/>
                  </a:cubicBezTo>
                  <a:close/>
                  <a:moveTo>
                    <a:pt x="1463" y="221"/>
                  </a:moveTo>
                  <a:cubicBezTo>
                    <a:pt x="1456" y="215"/>
                    <a:pt x="1449" y="209"/>
                    <a:pt x="1442" y="204"/>
                  </a:cubicBezTo>
                  <a:cubicBezTo>
                    <a:pt x="1447" y="197"/>
                    <a:pt x="1447" y="197"/>
                    <a:pt x="1447" y="197"/>
                  </a:cubicBezTo>
                  <a:cubicBezTo>
                    <a:pt x="1454" y="203"/>
                    <a:pt x="1461" y="209"/>
                    <a:pt x="1468" y="215"/>
                  </a:cubicBezTo>
                  <a:lnTo>
                    <a:pt x="1463" y="221"/>
                  </a:lnTo>
                  <a:close/>
                  <a:moveTo>
                    <a:pt x="336" y="203"/>
                  </a:moveTo>
                  <a:cubicBezTo>
                    <a:pt x="330" y="197"/>
                    <a:pt x="330" y="197"/>
                    <a:pt x="330" y="197"/>
                  </a:cubicBezTo>
                  <a:cubicBezTo>
                    <a:pt x="338" y="191"/>
                    <a:pt x="345" y="185"/>
                    <a:pt x="353" y="180"/>
                  </a:cubicBezTo>
                  <a:cubicBezTo>
                    <a:pt x="357" y="186"/>
                    <a:pt x="357" y="186"/>
                    <a:pt x="357" y="186"/>
                  </a:cubicBezTo>
                  <a:cubicBezTo>
                    <a:pt x="350" y="192"/>
                    <a:pt x="343" y="198"/>
                    <a:pt x="336" y="203"/>
                  </a:cubicBezTo>
                  <a:close/>
                  <a:moveTo>
                    <a:pt x="1429" y="194"/>
                  </a:moveTo>
                  <a:cubicBezTo>
                    <a:pt x="1422" y="188"/>
                    <a:pt x="1414" y="182"/>
                    <a:pt x="1407" y="177"/>
                  </a:cubicBezTo>
                  <a:cubicBezTo>
                    <a:pt x="1412" y="170"/>
                    <a:pt x="1412" y="170"/>
                    <a:pt x="1412" y="170"/>
                  </a:cubicBezTo>
                  <a:cubicBezTo>
                    <a:pt x="1419" y="176"/>
                    <a:pt x="1427" y="182"/>
                    <a:pt x="1434" y="187"/>
                  </a:cubicBezTo>
                  <a:lnTo>
                    <a:pt x="1429" y="194"/>
                  </a:lnTo>
                  <a:close/>
                  <a:moveTo>
                    <a:pt x="370" y="177"/>
                  </a:moveTo>
                  <a:cubicBezTo>
                    <a:pt x="366" y="170"/>
                    <a:pt x="366" y="170"/>
                    <a:pt x="366" y="170"/>
                  </a:cubicBezTo>
                  <a:cubicBezTo>
                    <a:pt x="373" y="165"/>
                    <a:pt x="381" y="159"/>
                    <a:pt x="389" y="154"/>
                  </a:cubicBezTo>
                  <a:cubicBezTo>
                    <a:pt x="393" y="161"/>
                    <a:pt x="393" y="161"/>
                    <a:pt x="393" y="161"/>
                  </a:cubicBezTo>
                  <a:cubicBezTo>
                    <a:pt x="385" y="166"/>
                    <a:pt x="378" y="171"/>
                    <a:pt x="370" y="177"/>
                  </a:cubicBezTo>
                  <a:close/>
                  <a:moveTo>
                    <a:pt x="1394" y="168"/>
                  </a:moveTo>
                  <a:cubicBezTo>
                    <a:pt x="1386" y="162"/>
                    <a:pt x="1379" y="157"/>
                    <a:pt x="1371" y="152"/>
                  </a:cubicBezTo>
                  <a:cubicBezTo>
                    <a:pt x="1375" y="145"/>
                    <a:pt x="1375" y="145"/>
                    <a:pt x="1375" y="145"/>
                  </a:cubicBezTo>
                  <a:cubicBezTo>
                    <a:pt x="1383" y="150"/>
                    <a:pt x="1391" y="156"/>
                    <a:pt x="1399" y="161"/>
                  </a:cubicBezTo>
                  <a:lnTo>
                    <a:pt x="1394" y="168"/>
                  </a:lnTo>
                  <a:close/>
                  <a:moveTo>
                    <a:pt x="406" y="152"/>
                  </a:moveTo>
                  <a:cubicBezTo>
                    <a:pt x="402" y="145"/>
                    <a:pt x="402" y="145"/>
                    <a:pt x="402" y="145"/>
                  </a:cubicBezTo>
                  <a:cubicBezTo>
                    <a:pt x="410" y="140"/>
                    <a:pt x="418" y="135"/>
                    <a:pt x="426" y="130"/>
                  </a:cubicBezTo>
                  <a:cubicBezTo>
                    <a:pt x="430" y="137"/>
                    <a:pt x="430" y="137"/>
                    <a:pt x="430" y="137"/>
                  </a:cubicBezTo>
                  <a:cubicBezTo>
                    <a:pt x="422" y="142"/>
                    <a:pt x="414" y="147"/>
                    <a:pt x="406" y="152"/>
                  </a:cubicBezTo>
                  <a:close/>
                  <a:moveTo>
                    <a:pt x="1358" y="143"/>
                  </a:moveTo>
                  <a:cubicBezTo>
                    <a:pt x="1350" y="138"/>
                    <a:pt x="1342" y="134"/>
                    <a:pt x="1334" y="129"/>
                  </a:cubicBezTo>
                  <a:cubicBezTo>
                    <a:pt x="1338" y="122"/>
                    <a:pt x="1338" y="122"/>
                    <a:pt x="1338" y="122"/>
                  </a:cubicBezTo>
                  <a:cubicBezTo>
                    <a:pt x="1346" y="127"/>
                    <a:pt x="1354" y="132"/>
                    <a:pt x="1362" y="137"/>
                  </a:cubicBezTo>
                  <a:lnTo>
                    <a:pt x="1358" y="143"/>
                  </a:lnTo>
                  <a:close/>
                  <a:moveTo>
                    <a:pt x="444" y="129"/>
                  </a:moveTo>
                  <a:cubicBezTo>
                    <a:pt x="439" y="122"/>
                    <a:pt x="439" y="122"/>
                    <a:pt x="439" y="122"/>
                  </a:cubicBezTo>
                  <a:cubicBezTo>
                    <a:pt x="448" y="117"/>
                    <a:pt x="456" y="112"/>
                    <a:pt x="464" y="108"/>
                  </a:cubicBezTo>
                  <a:cubicBezTo>
                    <a:pt x="468" y="115"/>
                    <a:pt x="468" y="115"/>
                    <a:pt x="468" y="115"/>
                  </a:cubicBezTo>
                  <a:cubicBezTo>
                    <a:pt x="460" y="119"/>
                    <a:pt x="452" y="124"/>
                    <a:pt x="444" y="129"/>
                  </a:cubicBezTo>
                  <a:close/>
                  <a:moveTo>
                    <a:pt x="1320" y="121"/>
                  </a:moveTo>
                  <a:cubicBezTo>
                    <a:pt x="1312" y="116"/>
                    <a:pt x="1304" y="112"/>
                    <a:pt x="1296" y="108"/>
                  </a:cubicBezTo>
                  <a:cubicBezTo>
                    <a:pt x="1299" y="101"/>
                    <a:pt x="1299" y="101"/>
                    <a:pt x="1299" y="101"/>
                  </a:cubicBezTo>
                  <a:cubicBezTo>
                    <a:pt x="1308" y="105"/>
                    <a:pt x="1316" y="109"/>
                    <a:pt x="1324" y="114"/>
                  </a:cubicBezTo>
                  <a:lnTo>
                    <a:pt x="1320" y="121"/>
                  </a:lnTo>
                  <a:close/>
                  <a:moveTo>
                    <a:pt x="482" y="107"/>
                  </a:moveTo>
                  <a:cubicBezTo>
                    <a:pt x="478" y="100"/>
                    <a:pt x="478" y="100"/>
                    <a:pt x="478" y="100"/>
                  </a:cubicBezTo>
                  <a:cubicBezTo>
                    <a:pt x="487" y="96"/>
                    <a:pt x="495" y="92"/>
                    <a:pt x="503" y="88"/>
                  </a:cubicBezTo>
                  <a:cubicBezTo>
                    <a:pt x="507" y="95"/>
                    <a:pt x="507" y="95"/>
                    <a:pt x="507" y="95"/>
                  </a:cubicBezTo>
                  <a:cubicBezTo>
                    <a:pt x="499" y="99"/>
                    <a:pt x="490" y="103"/>
                    <a:pt x="482" y="107"/>
                  </a:cubicBezTo>
                  <a:close/>
                  <a:moveTo>
                    <a:pt x="1282" y="100"/>
                  </a:moveTo>
                  <a:cubicBezTo>
                    <a:pt x="1273" y="96"/>
                    <a:pt x="1265" y="92"/>
                    <a:pt x="1256" y="88"/>
                  </a:cubicBezTo>
                  <a:cubicBezTo>
                    <a:pt x="1260" y="81"/>
                    <a:pt x="1260" y="81"/>
                    <a:pt x="1260" y="81"/>
                  </a:cubicBezTo>
                  <a:cubicBezTo>
                    <a:pt x="1268" y="85"/>
                    <a:pt x="1277" y="89"/>
                    <a:pt x="1285" y="93"/>
                  </a:cubicBezTo>
                  <a:lnTo>
                    <a:pt x="1282" y="100"/>
                  </a:lnTo>
                  <a:close/>
                  <a:moveTo>
                    <a:pt x="521" y="88"/>
                  </a:moveTo>
                  <a:cubicBezTo>
                    <a:pt x="518" y="81"/>
                    <a:pt x="518" y="81"/>
                    <a:pt x="518" y="81"/>
                  </a:cubicBezTo>
                  <a:cubicBezTo>
                    <a:pt x="526" y="77"/>
                    <a:pt x="535" y="73"/>
                    <a:pt x="544" y="69"/>
                  </a:cubicBezTo>
                  <a:cubicBezTo>
                    <a:pt x="547" y="77"/>
                    <a:pt x="547" y="77"/>
                    <a:pt x="547" y="77"/>
                  </a:cubicBezTo>
                  <a:cubicBezTo>
                    <a:pt x="538" y="80"/>
                    <a:pt x="530" y="84"/>
                    <a:pt x="521" y="88"/>
                  </a:cubicBezTo>
                  <a:close/>
                  <a:moveTo>
                    <a:pt x="1242" y="82"/>
                  </a:moveTo>
                  <a:cubicBezTo>
                    <a:pt x="1234" y="78"/>
                    <a:pt x="1225" y="75"/>
                    <a:pt x="1216" y="71"/>
                  </a:cubicBezTo>
                  <a:cubicBezTo>
                    <a:pt x="1219" y="64"/>
                    <a:pt x="1219" y="64"/>
                    <a:pt x="1219" y="64"/>
                  </a:cubicBezTo>
                  <a:cubicBezTo>
                    <a:pt x="1228" y="67"/>
                    <a:pt x="1237" y="71"/>
                    <a:pt x="1245" y="75"/>
                  </a:cubicBezTo>
                  <a:lnTo>
                    <a:pt x="1242" y="82"/>
                  </a:lnTo>
                  <a:close/>
                  <a:moveTo>
                    <a:pt x="562" y="71"/>
                  </a:moveTo>
                  <a:cubicBezTo>
                    <a:pt x="559" y="63"/>
                    <a:pt x="559" y="63"/>
                    <a:pt x="559" y="63"/>
                  </a:cubicBezTo>
                  <a:cubicBezTo>
                    <a:pt x="567" y="60"/>
                    <a:pt x="576" y="56"/>
                    <a:pt x="585" y="53"/>
                  </a:cubicBezTo>
                  <a:cubicBezTo>
                    <a:pt x="588" y="61"/>
                    <a:pt x="588" y="61"/>
                    <a:pt x="588" y="61"/>
                  </a:cubicBezTo>
                  <a:cubicBezTo>
                    <a:pt x="579" y="64"/>
                    <a:pt x="570" y="67"/>
                    <a:pt x="562" y="71"/>
                  </a:cubicBezTo>
                  <a:close/>
                  <a:moveTo>
                    <a:pt x="1202" y="65"/>
                  </a:moveTo>
                  <a:cubicBezTo>
                    <a:pt x="1193" y="62"/>
                    <a:pt x="1184" y="59"/>
                    <a:pt x="1175" y="56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87" y="51"/>
                    <a:pt x="1196" y="55"/>
                    <a:pt x="1204" y="58"/>
                  </a:cubicBezTo>
                  <a:lnTo>
                    <a:pt x="1202" y="65"/>
                  </a:lnTo>
                  <a:close/>
                  <a:moveTo>
                    <a:pt x="603" y="56"/>
                  </a:moveTo>
                  <a:cubicBezTo>
                    <a:pt x="600" y="48"/>
                    <a:pt x="600" y="48"/>
                    <a:pt x="600" y="48"/>
                  </a:cubicBezTo>
                  <a:cubicBezTo>
                    <a:pt x="609" y="45"/>
                    <a:pt x="618" y="42"/>
                    <a:pt x="627" y="39"/>
                  </a:cubicBezTo>
                  <a:cubicBezTo>
                    <a:pt x="629" y="47"/>
                    <a:pt x="629" y="47"/>
                    <a:pt x="629" y="47"/>
                  </a:cubicBezTo>
                  <a:cubicBezTo>
                    <a:pt x="620" y="50"/>
                    <a:pt x="612" y="52"/>
                    <a:pt x="603" y="56"/>
                  </a:cubicBezTo>
                  <a:close/>
                  <a:moveTo>
                    <a:pt x="1160" y="51"/>
                  </a:moveTo>
                  <a:cubicBezTo>
                    <a:pt x="1151" y="48"/>
                    <a:pt x="1142" y="45"/>
                    <a:pt x="1134" y="43"/>
                  </a:cubicBezTo>
                  <a:cubicBezTo>
                    <a:pt x="1136" y="35"/>
                    <a:pt x="1136" y="35"/>
                    <a:pt x="1136" y="35"/>
                  </a:cubicBezTo>
                  <a:cubicBezTo>
                    <a:pt x="1145" y="38"/>
                    <a:pt x="1154" y="40"/>
                    <a:pt x="1163" y="43"/>
                  </a:cubicBezTo>
                  <a:lnTo>
                    <a:pt x="1160" y="51"/>
                  </a:lnTo>
                  <a:close/>
                  <a:moveTo>
                    <a:pt x="645" y="42"/>
                  </a:moveTo>
                  <a:cubicBezTo>
                    <a:pt x="642" y="35"/>
                    <a:pt x="642" y="35"/>
                    <a:pt x="642" y="35"/>
                  </a:cubicBezTo>
                  <a:cubicBezTo>
                    <a:pt x="651" y="32"/>
                    <a:pt x="661" y="30"/>
                    <a:pt x="670" y="27"/>
                  </a:cubicBezTo>
                  <a:cubicBezTo>
                    <a:pt x="672" y="35"/>
                    <a:pt x="672" y="35"/>
                    <a:pt x="672" y="35"/>
                  </a:cubicBezTo>
                  <a:cubicBezTo>
                    <a:pt x="663" y="37"/>
                    <a:pt x="654" y="40"/>
                    <a:pt x="645" y="42"/>
                  </a:cubicBezTo>
                  <a:close/>
                  <a:moveTo>
                    <a:pt x="1118" y="38"/>
                  </a:moveTo>
                  <a:cubicBezTo>
                    <a:pt x="1109" y="36"/>
                    <a:pt x="1100" y="34"/>
                    <a:pt x="1091" y="32"/>
                  </a:cubicBezTo>
                  <a:cubicBezTo>
                    <a:pt x="1093" y="24"/>
                    <a:pt x="1093" y="24"/>
                    <a:pt x="1093" y="24"/>
                  </a:cubicBezTo>
                  <a:cubicBezTo>
                    <a:pt x="1102" y="26"/>
                    <a:pt x="1111" y="28"/>
                    <a:pt x="1120" y="31"/>
                  </a:cubicBezTo>
                  <a:lnTo>
                    <a:pt x="1118" y="38"/>
                  </a:lnTo>
                  <a:close/>
                  <a:moveTo>
                    <a:pt x="687" y="31"/>
                  </a:moveTo>
                  <a:cubicBezTo>
                    <a:pt x="685" y="23"/>
                    <a:pt x="685" y="23"/>
                    <a:pt x="685" y="23"/>
                  </a:cubicBezTo>
                  <a:cubicBezTo>
                    <a:pt x="694" y="21"/>
                    <a:pt x="704" y="19"/>
                    <a:pt x="713" y="17"/>
                  </a:cubicBezTo>
                  <a:cubicBezTo>
                    <a:pt x="714" y="25"/>
                    <a:pt x="714" y="25"/>
                    <a:pt x="714" y="25"/>
                  </a:cubicBezTo>
                  <a:cubicBezTo>
                    <a:pt x="705" y="27"/>
                    <a:pt x="696" y="29"/>
                    <a:pt x="687" y="31"/>
                  </a:cubicBezTo>
                  <a:close/>
                  <a:moveTo>
                    <a:pt x="1076" y="28"/>
                  </a:moveTo>
                  <a:cubicBezTo>
                    <a:pt x="1067" y="26"/>
                    <a:pt x="1057" y="24"/>
                    <a:pt x="1048" y="23"/>
                  </a:cubicBezTo>
                  <a:cubicBezTo>
                    <a:pt x="1050" y="15"/>
                    <a:pt x="1050" y="15"/>
                    <a:pt x="1050" y="15"/>
                  </a:cubicBezTo>
                  <a:cubicBezTo>
                    <a:pt x="1059" y="16"/>
                    <a:pt x="1068" y="18"/>
                    <a:pt x="1077" y="20"/>
                  </a:cubicBezTo>
                  <a:lnTo>
                    <a:pt x="1076" y="28"/>
                  </a:lnTo>
                  <a:close/>
                  <a:moveTo>
                    <a:pt x="730" y="22"/>
                  </a:moveTo>
                  <a:cubicBezTo>
                    <a:pt x="729" y="14"/>
                    <a:pt x="729" y="14"/>
                    <a:pt x="729" y="14"/>
                  </a:cubicBezTo>
                  <a:cubicBezTo>
                    <a:pt x="738" y="13"/>
                    <a:pt x="747" y="11"/>
                    <a:pt x="756" y="10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8" y="19"/>
                    <a:pt x="739" y="21"/>
                    <a:pt x="730" y="22"/>
                  </a:cubicBezTo>
                  <a:close/>
                  <a:moveTo>
                    <a:pt x="1033" y="20"/>
                  </a:moveTo>
                  <a:cubicBezTo>
                    <a:pt x="1024" y="18"/>
                    <a:pt x="1014" y="17"/>
                    <a:pt x="1005" y="16"/>
                  </a:cubicBezTo>
                  <a:cubicBezTo>
                    <a:pt x="1006" y="8"/>
                    <a:pt x="1006" y="8"/>
                    <a:pt x="1006" y="8"/>
                  </a:cubicBezTo>
                  <a:cubicBezTo>
                    <a:pt x="1015" y="9"/>
                    <a:pt x="1025" y="10"/>
                    <a:pt x="1034" y="12"/>
                  </a:cubicBezTo>
                  <a:lnTo>
                    <a:pt x="1033" y="20"/>
                  </a:lnTo>
                  <a:close/>
                  <a:moveTo>
                    <a:pt x="773" y="16"/>
                  </a:moveTo>
                  <a:cubicBezTo>
                    <a:pt x="772" y="8"/>
                    <a:pt x="772" y="8"/>
                    <a:pt x="772" y="8"/>
                  </a:cubicBezTo>
                  <a:cubicBezTo>
                    <a:pt x="776" y="7"/>
                    <a:pt x="776" y="7"/>
                    <a:pt x="776" y="7"/>
                  </a:cubicBezTo>
                  <a:cubicBezTo>
                    <a:pt x="784" y="6"/>
                    <a:pt x="792" y="5"/>
                    <a:pt x="800" y="4"/>
                  </a:cubicBezTo>
                  <a:cubicBezTo>
                    <a:pt x="801" y="12"/>
                    <a:pt x="801" y="12"/>
                    <a:pt x="801" y="12"/>
                  </a:cubicBezTo>
                  <a:cubicBezTo>
                    <a:pt x="793" y="13"/>
                    <a:pt x="785" y="14"/>
                    <a:pt x="777" y="15"/>
                  </a:cubicBezTo>
                  <a:lnTo>
                    <a:pt x="773" y="16"/>
                  </a:lnTo>
                  <a:close/>
                  <a:moveTo>
                    <a:pt x="989" y="14"/>
                  </a:moveTo>
                  <a:cubicBezTo>
                    <a:pt x="980" y="13"/>
                    <a:pt x="971" y="12"/>
                    <a:pt x="962" y="11"/>
                  </a:cubicBezTo>
                  <a:cubicBezTo>
                    <a:pt x="962" y="3"/>
                    <a:pt x="962" y="3"/>
                    <a:pt x="962" y="3"/>
                  </a:cubicBezTo>
                  <a:cubicBezTo>
                    <a:pt x="972" y="4"/>
                    <a:pt x="981" y="5"/>
                    <a:pt x="990" y="6"/>
                  </a:cubicBezTo>
                  <a:lnTo>
                    <a:pt x="989" y="14"/>
                  </a:lnTo>
                  <a:close/>
                  <a:moveTo>
                    <a:pt x="817" y="11"/>
                  </a:moveTo>
                  <a:cubicBezTo>
                    <a:pt x="816" y="3"/>
                    <a:pt x="816" y="3"/>
                    <a:pt x="816" y="3"/>
                  </a:cubicBezTo>
                  <a:cubicBezTo>
                    <a:pt x="825" y="2"/>
                    <a:pt x="835" y="2"/>
                    <a:pt x="844" y="1"/>
                  </a:cubicBezTo>
                  <a:cubicBezTo>
                    <a:pt x="845" y="9"/>
                    <a:pt x="845" y="9"/>
                    <a:pt x="845" y="9"/>
                  </a:cubicBezTo>
                  <a:cubicBezTo>
                    <a:pt x="835" y="10"/>
                    <a:pt x="826" y="10"/>
                    <a:pt x="817" y="11"/>
                  </a:cubicBezTo>
                  <a:close/>
                  <a:moveTo>
                    <a:pt x="946" y="10"/>
                  </a:moveTo>
                  <a:cubicBezTo>
                    <a:pt x="937" y="9"/>
                    <a:pt x="927" y="9"/>
                    <a:pt x="918" y="9"/>
                  </a:cubicBezTo>
                  <a:cubicBezTo>
                    <a:pt x="918" y="1"/>
                    <a:pt x="918" y="1"/>
                    <a:pt x="918" y="1"/>
                  </a:cubicBezTo>
                  <a:cubicBezTo>
                    <a:pt x="928" y="1"/>
                    <a:pt x="937" y="1"/>
                    <a:pt x="946" y="2"/>
                  </a:cubicBezTo>
                  <a:lnTo>
                    <a:pt x="946" y="10"/>
                  </a:lnTo>
                  <a:close/>
                  <a:moveTo>
                    <a:pt x="861" y="9"/>
                  </a:moveTo>
                  <a:cubicBezTo>
                    <a:pt x="860" y="1"/>
                    <a:pt x="860" y="1"/>
                    <a:pt x="860" y="1"/>
                  </a:cubicBezTo>
                  <a:cubicBezTo>
                    <a:pt x="870" y="0"/>
                    <a:pt x="879" y="0"/>
                    <a:pt x="889" y="0"/>
                  </a:cubicBezTo>
                  <a:cubicBezTo>
                    <a:pt x="893" y="0"/>
                    <a:pt x="898" y="0"/>
                    <a:pt x="902" y="0"/>
                  </a:cubicBezTo>
                  <a:cubicBezTo>
                    <a:pt x="902" y="8"/>
                    <a:pt x="902" y="8"/>
                    <a:pt x="902" y="8"/>
                  </a:cubicBezTo>
                  <a:cubicBezTo>
                    <a:pt x="897" y="8"/>
                    <a:pt x="893" y="8"/>
                    <a:pt x="888" y="8"/>
                  </a:cubicBezTo>
                  <a:cubicBezTo>
                    <a:pt x="879" y="8"/>
                    <a:pt x="870" y="8"/>
                    <a:pt x="861" y="9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9" name="Freeform 8"/>
            <p:cNvSpPr/>
            <p:nvPr/>
          </p:nvSpPr>
          <p:spPr bwMode="auto">
            <a:xfrm>
              <a:off x="3308350" y="3146425"/>
              <a:ext cx="369887" cy="214313"/>
            </a:xfrm>
            <a:custGeom>
              <a:avLst/>
              <a:gdLst>
                <a:gd name="T0" fmla="*/ 2147483647 w 224"/>
                <a:gd name="T1" fmla="*/ 2147483647 h 129"/>
                <a:gd name="T2" fmla="*/ 2147483647 w 224"/>
                <a:gd name="T3" fmla="*/ 2147483647 h 129"/>
                <a:gd name="T4" fmla="*/ 2147483647 w 224"/>
                <a:gd name="T5" fmla="*/ 2147483647 h 129"/>
                <a:gd name="T6" fmla="*/ 2147483647 w 224"/>
                <a:gd name="T7" fmla="*/ 2147483647 h 129"/>
                <a:gd name="T8" fmla="*/ 2147483647 w 224"/>
                <a:gd name="T9" fmla="*/ 2147483647 h 129"/>
                <a:gd name="T10" fmla="*/ 2147483647 w 224"/>
                <a:gd name="T11" fmla="*/ 2147483647 h 129"/>
                <a:gd name="T12" fmla="*/ 2147483647 w 224"/>
                <a:gd name="T13" fmla="*/ 0 h 129"/>
                <a:gd name="T14" fmla="*/ 2147483647 w 224"/>
                <a:gd name="T15" fmla="*/ 2147483647 h 129"/>
                <a:gd name="T16" fmla="*/ 2147483647 w 224"/>
                <a:gd name="T17" fmla="*/ 2147483647 h 129"/>
                <a:gd name="T18" fmla="*/ 2147483647 w 224"/>
                <a:gd name="T19" fmla="*/ 2147483647 h 129"/>
                <a:gd name="T20" fmla="*/ 0 w 224"/>
                <a:gd name="T21" fmla="*/ 2147483647 h 129"/>
                <a:gd name="T22" fmla="*/ 2147483647 w 224"/>
                <a:gd name="T23" fmla="*/ 2147483647 h 129"/>
                <a:gd name="T24" fmla="*/ 2147483647 w 224"/>
                <a:gd name="T25" fmla="*/ 2147483647 h 129"/>
                <a:gd name="T26" fmla="*/ 2147483647 w 224"/>
                <a:gd name="T27" fmla="*/ 2147483647 h 129"/>
                <a:gd name="T28" fmla="*/ 2147483647 w 224"/>
                <a:gd name="T29" fmla="*/ 2147483647 h 129"/>
                <a:gd name="T30" fmla="*/ 2147483647 w 224"/>
                <a:gd name="T31" fmla="*/ 2147483647 h 12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4"/>
                <a:gd name="T49" fmla="*/ 0 h 129"/>
                <a:gd name="T50" fmla="*/ 224 w 224"/>
                <a:gd name="T51" fmla="*/ 129 h 12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4" h="129">
                  <a:moveTo>
                    <a:pt x="191" y="57"/>
                  </a:moveTo>
                  <a:cubicBezTo>
                    <a:pt x="189" y="57"/>
                    <a:pt x="187" y="57"/>
                    <a:pt x="186" y="58"/>
                  </a:cubicBezTo>
                  <a:cubicBezTo>
                    <a:pt x="186" y="58"/>
                    <a:pt x="186" y="57"/>
                    <a:pt x="186" y="57"/>
                  </a:cubicBezTo>
                  <a:cubicBezTo>
                    <a:pt x="186" y="37"/>
                    <a:pt x="171" y="21"/>
                    <a:pt x="153" y="21"/>
                  </a:cubicBezTo>
                  <a:cubicBezTo>
                    <a:pt x="147" y="21"/>
                    <a:pt x="141" y="23"/>
                    <a:pt x="136" y="27"/>
                  </a:cubicBezTo>
                  <a:cubicBezTo>
                    <a:pt x="130" y="15"/>
                    <a:pt x="119" y="6"/>
                    <a:pt x="107" y="2"/>
                  </a:cubicBezTo>
                  <a:cubicBezTo>
                    <a:pt x="103" y="1"/>
                    <a:pt x="99" y="0"/>
                    <a:pt x="94" y="0"/>
                  </a:cubicBezTo>
                  <a:cubicBezTo>
                    <a:pt x="68" y="0"/>
                    <a:pt x="47" y="23"/>
                    <a:pt x="47" y="52"/>
                  </a:cubicBezTo>
                  <a:cubicBezTo>
                    <a:pt x="47" y="55"/>
                    <a:pt x="47" y="58"/>
                    <a:pt x="48" y="61"/>
                  </a:cubicBezTo>
                  <a:cubicBezTo>
                    <a:pt x="43" y="59"/>
                    <a:pt x="39" y="57"/>
                    <a:pt x="33" y="57"/>
                  </a:cubicBezTo>
                  <a:cubicBezTo>
                    <a:pt x="15" y="57"/>
                    <a:pt x="0" y="73"/>
                    <a:pt x="0" y="93"/>
                  </a:cubicBezTo>
                  <a:cubicBezTo>
                    <a:pt x="0" y="111"/>
                    <a:pt x="13" y="126"/>
                    <a:pt x="29" y="129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12" y="126"/>
                    <a:pt x="224" y="111"/>
                    <a:pt x="224" y="93"/>
                  </a:cubicBezTo>
                  <a:cubicBezTo>
                    <a:pt x="224" y="73"/>
                    <a:pt x="209" y="57"/>
                    <a:pt x="191" y="57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0" name="Freeform 9"/>
            <p:cNvSpPr/>
            <p:nvPr/>
          </p:nvSpPr>
          <p:spPr bwMode="auto">
            <a:xfrm>
              <a:off x="1590675" y="3297238"/>
              <a:ext cx="1114425" cy="1522413"/>
            </a:xfrm>
            <a:custGeom>
              <a:avLst/>
              <a:gdLst>
                <a:gd name="T0" fmla="*/ 2147483647 w 702"/>
                <a:gd name="T1" fmla="*/ 0 h 959"/>
                <a:gd name="T2" fmla="*/ 0 w 702"/>
                <a:gd name="T3" fmla="*/ 2147483647 h 959"/>
                <a:gd name="T4" fmla="*/ 0 w 702"/>
                <a:gd name="T5" fmla="*/ 2147483647 h 959"/>
                <a:gd name="T6" fmla="*/ 2147483647 w 702"/>
                <a:gd name="T7" fmla="*/ 2147483647 h 959"/>
                <a:gd name="T8" fmla="*/ 2147483647 w 702"/>
                <a:gd name="T9" fmla="*/ 0 h 959"/>
                <a:gd name="T10" fmla="*/ 2147483647 w 702"/>
                <a:gd name="T11" fmla="*/ 0 h 9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02"/>
                <a:gd name="T19" fmla="*/ 0 h 959"/>
                <a:gd name="T20" fmla="*/ 702 w 702"/>
                <a:gd name="T21" fmla="*/ 959 h 9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02" h="959">
                  <a:moveTo>
                    <a:pt x="139" y="0"/>
                  </a:moveTo>
                  <a:lnTo>
                    <a:pt x="0" y="140"/>
                  </a:lnTo>
                  <a:lnTo>
                    <a:pt x="0" y="959"/>
                  </a:lnTo>
                  <a:lnTo>
                    <a:pt x="702" y="959"/>
                  </a:lnTo>
                  <a:lnTo>
                    <a:pt x="702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1" name="Freeform 10"/>
            <p:cNvSpPr/>
            <p:nvPr/>
          </p:nvSpPr>
          <p:spPr bwMode="auto">
            <a:xfrm>
              <a:off x="1590675" y="3297238"/>
              <a:ext cx="220662" cy="222250"/>
            </a:xfrm>
            <a:custGeom>
              <a:avLst/>
              <a:gdLst>
                <a:gd name="T0" fmla="*/ 2147483647 w 139"/>
                <a:gd name="T1" fmla="*/ 2147483647 h 140"/>
                <a:gd name="T2" fmla="*/ 2147483647 w 139"/>
                <a:gd name="T3" fmla="*/ 0 h 140"/>
                <a:gd name="T4" fmla="*/ 0 w 139"/>
                <a:gd name="T5" fmla="*/ 2147483647 h 140"/>
                <a:gd name="T6" fmla="*/ 2147483647 w 139"/>
                <a:gd name="T7" fmla="*/ 2147483647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40"/>
                <a:gd name="T14" fmla="*/ 139 w 139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40">
                  <a:moveTo>
                    <a:pt x="139" y="140"/>
                  </a:moveTo>
                  <a:lnTo>
                    <a:pt x="139" y="0"/>
                  </a:lnTo>
                  <a:lnTo>
                    <a:pt x="0" y="140"/>
                  </a:lnTo>
                  <a:lnTo>
                    <a:pt x="139" y="140"/>
                  </a:lnTo>
                  <a:close/>
                </a:path>
              </a:pathLst>
            </a:custGeom>
            <a:solidFill>
              <a:srgbClr val="01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2" name="Oval 11"/>
            <p:cNvSpPr>
              <a:spLocks noChangeArrowheads="1"/>
            </p:cNvSpPr>
            <p:nvPr/>
          </p:nvSpPr>
          <p:spPr bwMode="auto">
            <a:xfrm>
              <a:off x="665163" y="3451225"/>
              <a:ext cx="757237" cy="7588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43" name="Freeform 12"/>
            <p:cNvSpPr>
              <a:spLocks noEditPoints="1"/>
            </p:cNvSpPr>
            <p:nvPr/>
          </p:nvSpPr>
          <p:spPr bwMode="auto">
            <a:xfrm>
              <a:off x="1077913" y="3776663"/>
              <a:ext cx="161925" cy="133350"/>
            </a:xfrm>
            <a:custGeom>
              <a:avLst/>
              <a:gdLst>
                <a:gd name="T0" fmla="*/ 2147483647 w 98"/>
                <a:gd name="T1" fmla="*/ 2147483647 h 81"/>
                <a:gd name="T2" fmla="*/ 0 w 98"/>
                <a:gd name="T3" fmla="*/ 2147483647 h 81"/>
                <a:gd name="T4" fmla="*/ 2147483647 w 98"/>
                <a:gd name="T5" fmla="*/ 0 h 81"/>
                <a:gd name="T6" fmla="*/ 2147483647 w 98"/>
                <a:gd name="T7" fmla="*/ 2147483647 h 81"/>
                <a:gd name="T8" fmla="*/ 2147483647 w 98"/>
                <a:gd name="T9" fmla="*/ 2147483647 h 81"/>
                <a:gd name="T10" fmla="*/ 2147483647 w 98"/>
                <a:gd name="T11" fmla="*/ 2147483647 h 81"/>
                <a:gd name="T12" fmla="*/ 2147483647 w 98"/>
                <a:gd name="T13" fmla="*/ 2147483647 h 81"/>
                <a:gd name="T14" fmla="*/ 2147483647 w 98"/>
                <a:gd name="T15" fmla="*/ 2147483647 h 81"/>
                <a:gd name="T16" fmla="*/ 2147483647 w 98"/>
                <a:gd name="T17" fmla="*/ 2147483647 h 81"/>
                <a:gd name="T18" fmla="*/ 2147483647 w 98"/>
                <a:gd name="T19" fmla="*/ 2147483647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"/>
                <a:gd name="T31" fmla="*/ 0 h 81"/>
                <a:gd name="T32" fmla="*/ 98 w 98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" h="81">
                  <a:moveTo>
                    <a:pt x="49" y="81"/>
                  </a:moveTo>
                  <a:cubicBezTo>
                    <a:pt x="22" y="81"/>
                    <a:pt x="0" y="63"/>
                    <a:pt x="0" y="40"/>
                  </a:cubicBezTo>
                  <a:cubicBezTo>
                    <a:pt x="0" y="18"/>
                    <a:pt x="22" y="0"/>
                    <a:pt x="49" y="0"/>
                  </a:cubicBezTo>
                  <a:cubicBezTo>
                    <a:pt x="76" y="0"/>
                    <a:pt x="98" y="18"/>
                    <a:pt x="98" y="40"/>
                  </a:cubicBezTo>
                  <a:cubicBezTo>
                    <a:pt x="98" y="63"/>
                    <a:pt x="76" y="81"/>
                    <a:pt x="49" y="81"/>
                  </a:cubicBezTo>
                  <a:close/>
                  <a:moveTo>
                    <a:pt x="49" y="17"/>
                  </a:moveTo>
                  <a:cubicBezTo>
                    <a:pt x="31" y="17"/>
                    <a:pt x="17" y="27"/>
                    <a:pt x="17" y="40"/>
                  </a:cubicBezTo>
                  <a:cubicBezTo>
                    <a:pt x="17" y="54"/>
                    <a:pt x="31" y="64"/>
                    <a:pt x="49" y="64"/>
                  </a:cubicBezTo>
                  <a:cubicBezTo>
                    <a:pt x="67" y="64"/>
                    <a:pt x="81" y="54"/>
                    <a:pt x="81" y="40"/>
                  </a:cubicBezTo>
                  <a:cubicBezTo>
                    <a:pt x="81" y="27"/>
                    <a:pt x="67" y="17"/>
                    <a:pt x="49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4" name="Freeform 13"/>
            <p:cNvSpPr/>
            <p:nvPr/>
          </p:nvSpPr>
          <p:spPr bwMode="auto">
            <a:xfrm>
              <a:off x="903288" y="3722688"/>
              <a:ext cx="255587" cy="311150"/>
            </a:xfrm>
            <a:custGeom>
              <a:avLst/>
              <a:gdLst>
                <a:gd name="T0" fmla="*/ 2147483647 w 154"/>
                <a:gd name="T1" fmla="*/ 2147483647 h 188"/>
                <a:gd name="T2" fmla="*/ 2147483647 w 154"/>
                <a:gd name="T3" fmla="*/ 2147483647 h 188"/>
                <a:gd name="T4" fmla="*/ 2147483647 w 154"/>
                <a:gd name="T5" fmla="*/ 0 h 188"/>
                <a:gd name="T6" fmla="*/ 2147483647 w 154"/>
                <a:gd name="T7" fmla="*/ 0 h 188"/>
                <a:gd name="T8" fmla="*/ 0 w 154"/>
                <a:gd name="T9" fmla="*/ 2147483647 h 188"/>
                <a:gd name="T10" fmla="*/ 0 w 154"/>
                <a:gd name="T11" fmla="*/ 2147483647 h 188"/>
                <a:gd name="T12" fmla="*/ 0 w 154"/>
                <a:gd name="T13" fmla="*/ 2147483647 h 188"/>
                <a:gd name="T14" fmla="*/ 0 w 154"/>
                <a:gd name="T15" fmla="*/ 2147483647 h 188"/>
                <a:gd name="T16" fmla="*/ 2147483647 w 154"/>
                <a:gd name="T17" fmla="*/ 2147483647 h 188"/>
                <a:gd name="T18" fmla="*/ 2147483647 w 154"/>
                <a:gd name="T19" fmla="*/ 2147483647 h 188"/>
                <a:gd name="T20" fmla="*/ 2147483647 w 154"/>
                <a:gd name="T21" fmla="*/ 2147483647 h 188"/>
                <a:gd name="T22" fmla="*/ 2147483647 w 154"/>
                <a:gd name="T23" fmla="*/ 2147483647 h 1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4"/>
                <a:gd name="T37" fmla="*/ 0 h 188"/>
                <a:gd name="T38" fmla="*/ 154 w 154"/>
                <a:gd name="T39" fmla="*/ 188 h 1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4" h="188">
                  <a:moveTo>
                    <a:pt x="154" y="23"/>
                  </a:moveTo>
                  <a:cubicBezTo>
                    <a:pt x="154" y="7"/>
                    <a:pt x="154" y="7"/>
                    <a:pt x="154" y="7"/>
                  </a:cubicBezTo>
                  <a:cubicBezTo>
                    <a:pt x="154" y="3"/>
                    <a:pt x="151" y="0"/>
                    <a:pt x="1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8"/>
                    <a:pt x="10" y="188"/>
                    <a:pt x="2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44" y="188"/>
                    <a:pt x="154" y="178"/>
                    <a:pt x="154" y="166"/>
                  </a:cubicBezTo>
                  <a:cubicBezTo>
                    <a:pt x="154" y="23"/>
                    <a:pt x="154" y="23"/>
                    <a:pt x="154" y="2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5" name="Freeform 14"/>
            <p:cNvSpPr/>
            <p:nvPr/>
          </p:nvSpPr>
          <p:spPr bwMode="auto">
            <a:xfrm>
              <a:off x="903288" y="3981450"/>
              <a:ext cx="255587" cy="52388"/>
            </a:xfrm>
            <a:custGeom>
              <a:avLst/>
              <a:gdLst>
                <a:gd name="T0" fmla="*/ 2147483647 w 154"/>
                <a:gd name="T1" fmla="*/ 2147483647 h 32"/>
                <a:gd name="T2" fmla="*/ 2147483647 w 154"/>
                <a:gd name="T3" fmla="*/ 2147483647 h 32"/>
                <a:gd name="T4" fmla="*/ 0 w 154"/>
                <a:gd name="T5" fmla="*/ 0 h 32"/>
                <a:gd name="T6" fmla="*/ 0 w 154"/>
                <a:gd name="T7" fmla="*/ 2147483647 h 32"/>
                <a:gd name="T8" fmla="*/ 2147483647 w 154"/>
                <a:gd name="T9" fmla="*/ 2147483647 h 32"/>
                <a:gd name="T10" fmla="*/ 2147483647 w 154"/>
                <a:gd name="T11" fmla="*/ 2147483647 h 32"/>
                <a:gd name="T12" fmla="*/ 2147483647 w 154"/>
                <a:gd name="T13" fmla="*/ 2147483647 h 32"/>
                <a:gd name="T14" fmla="*/ 2147483647 w 154"/>
                <a:gd name="T15" fmla="*/ 0 h 32"/>
                <a:gd name="T16" fmla="*/ 2147483647 w 154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4"/>
                <a:gd name="T28" fmla="*/ 0 h 32"/>
                <a:gd name="T29" fmla="*/ 154 w 154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4" h="32">
                  <a:moveTo>
                    <a:pt x="132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10" y="22"/>
                    <a:pt x="0" y="12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44" y="32"/>
                    <a:pt x="154" y="22"/>
                    <a:pt x="154" y="1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2"/>
                    <a:pt x="144" y="22"/>
                    <a:pt x="132" y="22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6" name="Freeform 15"/>
            <p:cNvSpPr/>
            <p:nvPr/>
          </p:nvSpPr>
          <p:spPr bwMode="auto">
            <a:xfrm>
              <a:off x="946150" y="3763963"/>
              <a:ext cx="22225" cy="212725"/>
            </a:xfrm>
            <a:custGeom>
              <a:avLst/>
              <a:gdLst>
                <a:gd name="T0" fmla="*/ 2147483647 w 13"/>
                <a:gd name="T1" fmla="*/ 2147483647 h 128"/>
                <a:gd name="T2" fmla="*/ 0 w 13"/>
                <a:gd name="T3" fmla="*/ 2147483647 h 128"/>
                <a:gd name="T4" fmla="*/ 0 w 13"/>
                <a:gd name="T5" fmla="*/ 2147483647 h 128"/>
                <a:gd name="T6" fmla="*/ 2147483647 w 13"/>
                <a:gd name="T7" fmla="*/ 0 h 128"/>
                <a:gd name="T8" fmla="*/ 2147483647 w 13"/>
                <a:gd name="T9" fmla="*/ 2147483647 h 128"/>
                <a:gd name="T10" fmla="*/ 2147483647 w 13"/>
                <a:gd name="T11" fmla="*/ 2147483647 h 128"/>
                <a:gd name="T12" fmla="*/ 2147483647 w 13"/>
                <a:gd name="T13" fmla="*/ 2147483647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28"/>
                <a:gd name="T23" fmla="*/ 13 w 13"/>
                <a:gd name="T24" fmla="*/ 128 h 1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28">
                  <a:moveTo>
                    <a:pt x="7" y="128"/>
                  </a:moveTo>
                  <a:cubicBezTo>
                    <a:pt x="3" y="128"/>
                    <a:pt x="0" y="125"/>
                    <a:pt x="0" y="1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25"/>
                    <a:pt x="10" y="128"/>
                    <a:pt x="7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7" name="Freeform 16"/>
            <p:cNvSpPr/>
            <p:nvPr/>
          </p:nvSpPr>
          <p:spPr bwMode="auto">
            <a:xfrm>
              <a:off x="1158875" y="3803650"/>
              <a:ext cx="52387" cy="77788"/>
            </a:xfrm>
            <a:custGeom>
              <a:avLst/>
              <a:gdLst>
                <a:gd name="T0" fmla="*/ 2147483647 w 32"/>
                <a:gd name="T1" fmla="*/ 2147483647 h 47"/>
                <a:gd name="T2" fmla="*/ 0 w 32"/>
                <a:gd name="T3" fmla="*/ 0 h 47"/>
                <a:gd name="T4" fmla="*/ 0 w 32"/>
                <a:gd name="T5" fmla="*/ 2147483647 h 47"/>
                <a:gd name="T6" fmla="*/ 2147483647 w 32"/>
                <a:gd name="T7" fmla="*/ 2147483647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7"/>
                <a:gd name="T14" fmla="*/ 32 w 3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7">
                  <a:moveTo>
                    <a:pt x="32" y="23"/>
                  </a:moveTo>
                  <a:cubicBezTo>
                    <a:pt x="32" y="10"/>
                    <a:pt x="18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7"/>
                    <a:pt x="32" y="37"/>
                    <a:pt x="32" y="2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Freeform 17"/>
            <p:cNvSpPr/>
            <p:nvPr/>
          </p:nvSpPr>
          <p:spPr bwMode="auto">
            <a:xfrm>
              <a:off x="931863" y="3729038"/>
              <a:ext cx="487362" cy="452438"/>
            </a:xfrm>
            <a:custGeom>
              <a:avLst/>
              <a:gdLst>
                <a:gd name="T0" fmla="*/ 2147483647 w 294"/>
                <a:gd name="T1" fmla="*/ 2147483647 h 273"/>
                <a:gd name="T2" fmla="*/ 2147483647 w 294"/>
                <a:gd name="T3" fmla="*/ 0 h 273"/>
                <a:gd name="T4" fmla="*/ 2147483647 w 294"/>
                <a:gd name="T5" fmla="*/ 2147483647 h 273"/>
                <a:gd name="T6" fmla="*/ 2147483647 w 294"/>
                <a:gd name="T7" fmla="*/ 2147483647 h 273"/>
                <a:gd name="T8" fmla="*/ 2147483647 w 294"/>
                <a:gd name="T9" fmla="*/ 2147483647 h 273"/>
                <a:gd name="T10" fmla="*/ 2147483647 w 294"/>
                <a:gd name="T11" fmla="*/ 2147483647 h 273"/>
                <a:gd name="T12" fmla="*/ 2147483647 w 294"/>
                <a:gd name="T13" fmla="*/ 2147483647 h 273"/>
                <a:gd name="T14" fmla="*/ 2147483647 w 294"/>
                <a:gd name="T15" fmla="*/ 2147483647 h 273"/>
                <a:gd name="T16" fmla="*/ 2147483647 w 294"/>
                <a:gd name="T17" fmla="*/ 2147483647 h 273"/>
                <a:gd name="T18" fmla="*/ 2147483647 w 294"/>
                <a:gd name="T19" fmla="*/ 2147483647 h 273"/>
                <a:gd name="T20" fmla="*/ 2147483647 w 294"/>
                <a:gd name="T21" fmla="*/ 2147483647 h 273"/>
                <a:gd name="T22" fmla="*/ 2147483647 w 294"/>
                <a:gd name="T23" fmla="*/ 2147483647 h 273"/>
                <a:gd name="T24" fmla="*/ 0 w 294"/>
                <a:gd name="T25" fmla="*/ 2147483647 h 273"/>
                <a:gd name="T26" fmla="*/ 2147483647 w 294"/>
                <a:gd name="T27" fmla="*/ 2147483647 h 273"/>
                <a:gd name="T28" fmla="*/ 2147483647 w 294"/>
                <a:gd name="T29" fmla="*/ 2147483647 h 2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273"/>
                <a:gd name="T47" fmla="*/ 294 w 294"/>
                <a:gd name="T48" fmla="*/ 273 h 27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273">
                  <a:moveTo>
                    <a:pt x="294" y="92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1"/>
                    <a:pt x="137" y="2"/>
                    <a:pt x="137" y="3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64" y="28"/>
                    <a:pt x="186" y="46"/>
                    <a:pt x="186" y="68"/>
                  </a:cubicBezTo>
                  <a:cubicBezTo>
                    <a:pt x="186" y="91"/>
                    <a:pt x="164" y="109"/>
                    <a:pt x="137" y="109"/>
                  </a:cubicBezTo>
                  <a:cubicBezTo>
                    <a:pt x="137" y="152"/>
                    <a:pt x="137" y="152"/>
                    <a:pt x="137" y="152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74"/>
                    <a:pt x="127" y="184"/>
                    <a:pt x="11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3" y="184"/>
                    <a:pt x="2" y="184"/>
                    <a:pt x="0" y="184"/>
                  </a:cubicBezTo>
                  <a:cubicBezTo>
                    <a:pt x="154" y="273"/>
                    <a:pt x="154" y="273"/>
                    <a:pt x="154" y="273"/>
                  </a:cubicBezTo>
                  <a:cubicBezTo>
                    <a:pt x="228" y="243"/>
                    <a:pt x="283" y="174"/>
                    <a:pt x="294" y="9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9" name="Freeform 18"/>
            <p:cNvSpPr/>
            <p:nvPr/>
          </p:nvSpPr>
          <p:spPr bwMode="auto">
            <a:xfrm>
              <a:off x="992188" y="3584575"/>
              <a:ext cx="53975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8" y="61"/>
                  </a:moveTo>
                  <a:cubicBezTo>
                    <a:pt x="20" y="65"/>
                    <a:pt x="19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2" y="67"/>
                    <a:pt x="8" y="65"/>
                    <a:pt x="7" y="61"/>
                  </a:cubicBezTo>
                  <a:cubicBezTo>
                    <a:pt x="0" y="43"/>
                    <a:pt x="20" y="25"/>
                    <a:pt x="13" y="6"/>
                  </a:cubicBezTo>
                  <a:cubicBezTo>
                    <a:pt x="12" y="3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4" y="3"/>
                    <a:pt x="25" y="6"/>
                  </a:cubicBezTo>
                  <a:cubicBezTo>
                    <a:pt x="32" y="25"/>
                    <a:pt x="11" y="43"/>
                    <a:pt x="1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Freeform 19"/>
            <p:cNvSpPr/>
            <p:nvPr/>
          </p:nvSpPr>
          <p:spPr bwMode="auto">
            <a:xfrm>
              <a:off x="1038225" y="3584575"/>
              <a:ext cx="52387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9" y="61"/>
                  </a:moveTo>
                  <a:cubicBezTo>
                    <a:pt x="20" y="65"/>
                    <a:pt x="20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3" y="67"/>
                    <a:pt x="8" y="65"/>
                    <a:pt x="7" y="61"/>
                  </a:cubicBezTo>
                  <a:cubicBezTo>
                    <a:pt x="0" y="43"/>
                    <a:pt x="21" y="25"/>
                    <a:pt x="14" y="6"/>
                  </a:cubicBezTo>
                  <a:cubicBezTo>
                    <a:pt x="12" y="3"/>
                    <a:pt x="13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3"/>
                    <a:pt x="25" y="6"/>
                  </a:cubicBezTo>
                  <a:cubicBezTo>
                    <a:pt x="32" y="25"/>
                    <a:pt x="12" y="43"/>
                    <a:pt x="19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Oval 20"/>
            <p:cNvSpPr>
              <a:spLocks noChangeArrowheads="1"/>
            </p:cNvSpPr>
            <p:nvPr/>
          </p:nvSpPr>
          <p:spPr bwMode="auto">
            <a:xfrm>
              <a:off x="3711575" y="4146550"/>
              <a:ext cx="638175" cy="638175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52" name="Freeform 21"/>
            <p:cNvSpPr/>
            <p:nvPr/>
          </p:nvSpPr>
          <p:spPr bwMode="auto">
            <a:xfrm>
              <a:off x="3935413" y="4341813"/>
              <a:ext cx="128587" cy="12700"/>
            </a:xfrm>
            <a:custGeom>
              <a:avLst/>
              <a:gdLst>
                <a:gd name="T0" fmla="*/ 2147483647 w 81"/>
                <a:gd name="T1" fmla="*/ 2147483647 h 8"/>
                <a:gd name="T2" fmla="*/ 2147483647 w 81"/>
                <a:gd name="T3" fmla="*/ 2147483647 h 8"/>
                <a:gd name="T4" fmla="*/ 0 w 81"/>
                <a:gd name="T5" fmla="*/ 0 h 8"/>
                <a:gd name="T6" fmla="*/ 2147483647 w 81"/>
                <a:gd name="T7" fmla="*/ 0 h 8"/>
                <a:gd name="T8" fmla="*/ 2147483647 w 8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"/>
                <a:gd name="T17" fmla="*/ 81 w 8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">
                  <a:moveTo>
                    <a:pt x="81" y="8"/>
                  </a:moveTo>
                  <a:lnTo>
                    <a:pt x="4" y="8"/>
                  </a:lnTo>
                  <a:lnTo>
                    <a:pt x="0" y="0"/>
                  </a:lnTo>
                  <a:lnTo>
                    <a:pt x="79" y="0"/>
                  </a:lnTo>
                  <a:lnTo>
                    <a:pt x="8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3" name="Freeform 22"/>
            <p:cNvSpPr/>
            <p:nvPr/>
          </p:nvSpPr>
          <p:spPr bwMode="auto">
            <a:xfrm>
              <a:off x="3840163" y="4383088"/>
              <a:ext cx="88900" cy="103188"/>
            </a:xfrm>
            <a:custGeom>
              <a:avLst/>
              <a:gdLst>
                <a:gd name="T0" fmla="*/ 2147483647 w 54"/>
                <a:gd name="T1" fmla="*/ 2147483647 h 62"/>
                <a:gd name="T2" fmla="*/ 2147483647 w 54"/>
                <a:gd name="T3" fmla="*/ 2147483647 h 62"/>
                <a:gd name="T4" fmla="*/ 2147483647 w 54"/>
                <a:gd name="T5" fmla="*/ 2147483647 h 62"/>
                <a:gd name="T6" fmla="*/ 2147483647 w 54"/>
                <a:gd name="T7" fmla="*/ 2147483647 h 62"/>
                <a:gd name="T8" fmla="*/ 2147483647 w 54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62"/>
                <a:gd name="T17" fmla="*/ 54 w 5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62">
                  <a:moveTo>
                    <a:pt x="46" y="42"/>
                  </a:moveTo>
                  <a:cubicBezTo>
                    <a:pt x="38" y="56"/>
                    <a:pt x="23" y="62"/>
                    <a:pt x="13" y="57"/>
                  </a:cubicBezTo>
                  <a:cubicBezTo>
                    <a:pt x="2" y="51"/>
                    <a:pt x="0" y="35"/>
                    <a:pt x="8" y="21"/>
                  </a:cubicBezTo>
                  <a:cubicBezTo>
                    <a:pt x="16" y="6"/>
                    <a:pt x="31" y="0"/>
                    <a:pt x="41" y="6"/>
                  </a:cubicBezTo>
                  <a:cubicBezTo>
                    <a:pt x="52" y="12"/>
                    <a:pt x="54" y="28"/>
                    <a:pt x="46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Freeform 23"/>
            <p:cNvSpPr/>
            <p:nvPr/>
          </p:nvSpPr>
          <p:spPr bwMode="auto">
            <a:xfrm>
              <a:off x="3910013" y="4337050"/>
              <a:ext cx="46037" cy="49213"/>
            </a:xfrm>
            <a:custGeom>
              <a:avLst/>
              <a:gdLst>
                <a:gd name="T0" fmla="*/ 2147483647 w 28"/>
                <a:gd name="T1" fmla="*/ 2147483647 h 30"/>
                <a:gd name="T2" fmla="*/ 2147483647 w 28"/>
                <a:gd name="T3" fmla="*/ 2147483647 h 30"/>
                <a:gd name="T4" fmla="*/ 2147483647 w 28"/>
                <a:gd name="T5" fmla="*/ 2147483647 h 30"/>
                <a:gd name="T6" fmla="*/ 2147483647 w 28"/>
                <a:gd name="T7" fmla="*/ 2147483647 h 30"/>
                <a:gd name="T8" fmla="*/ 2147483647 w 28"/>
                <a:gd name="T9" fmla="*/ 2147483647 h 30"/>
                <a:gd name="T10" fmla="*/ 2147483647 w 28"/>
                <a:gd name="T11" fmla="*/ 2147483647 h 30"/>
                <a:gd name="T12" fmla="*/ 2147483647 w 28"/>
                <a:gd name="T13" fmla="*/ 2147483647 h 30"/>
                <a:gd name="T14" fmla="*/ 2147483647 w 28"/>
                <a:gd name="T15" fmla="*/ 2147483647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30"/>
                <a:gd name="T26" fmla="*/ 28 w 28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30">
                  <a:moveTo>
                    <a:pt x="24" y="22"/>
                  </a:moveTo>
                  <a:cubicBezTo>
                    <a:pt x="20" y="28"/>
                    <a:pt x="13" y="30"/>
                    <a:pt x="10" y="2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1"/>
                    <a:pt x="1" y="14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3"/>
                    <a:pt x="15" y="0"/>
                    <a:pt x="1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10"/>
                    <a:pt x="28" y="16"/>
                    <a:pt x="24" y="22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5" name="Freeform 24"/>
            <p:cNvSpPr/>
            <p:nvPr/>
          </p:nvSpPr>
          <p:spPr bwMode="auto">
            <a:xfrm>
              <a:off x="4059238" y="4341813"/>
              <a:ext cx="66675" cy="211138"/>
            </a:xfrm>
            <a:custGeom>
              <a:avLst/>
              <a:gdLst>
                <a:gd name="T0" fmla="*/ 2147483647 w 42"/>
                <a:gd name="T1" fmla="*/ 2147483647 h 133"/>
                <a:gd name="T2" fmla="*/ 2147483647 w 42"/>
                <a:gd name="T3" fmla="*/ 2147483647 h 133"/>
                <a:gd name="T4" fmla="*/ 0 w 42"/>
                <a:gd name="T5" fmla="*/ 0 h 133"/>
                <a:gd name="T6" fmla="*/ 2147483647 w 42"/>
                <a:gd name="T7" fmla="*/ 0 h 133"/>
                <a:gd name="T8" fmla="*/ 2147483647 w 42"/>
                <a:gd name="T9" fmla="*/ 2147483647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133"/>
                <a:gd name="T17" fmla="*/ 42 w 42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133">
                  <a:moveTo>
                    <a:pt x="42" y="133"/>
                  </a:moveTo>
                  <a:lnTo>
                    <a:pt x="33" y="133"/>
                  </a:lnTo>
                  <a:lnTo>
                    <a:pt x="0" y="0"/>
                  </a:lnTo>
                  <a:lnTo>
                    <a:pt x="9" y="0"/>
                  </a:lnTo>
                  <a:lnTo>
                    <a:pt x="4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6" name="Oval 25"/>
            <p:cNvSpPr>
              <a:spLocks noChangeArrowheads="1"/>
            </p:cNvSpPr>
            <p:nvPr/>
          </p:nvSpPr>
          <p:spPr bwMode="auto">
            <a:xfrm>
              <a:off x="4049713" y="4335463"/>
              <a:ext cx="31750" cy="31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57" name="Freeform 26"/>
            <p:cNvSpPr/>
            <p:nvPr/>
          </p:nvSpPr>
          <p:spPr bwMode="auto">
            <a:xfrm>
              <a:off x="3987800" y="4541838"/>
              <a:ext cx="209550" cy="53975"/>
            </a:xfrm>
            <a:custGeom>
              <a:avLst/>
              <a:gdLst>
                <a:gd name="T0" fmla="*/ 2147483647 w 127"/>
                <a:gd name="T1" fmla="*/ 0 h 33"/>
                <a:gd name="T2" fmla="*/ 2147483647 w 127"/>
                <a:gd name="T3" fmla="*/ 0 h 33"/>
                <a:gd name="T4" fmla="*/ 0 w 127"/>
                <a:gd name="T5" fmla="*/ 2147483647 h 33"/>
                <a:gd name="T6" fmla="*/ 2147483647 w 127"/>
                <a:gd name="T7" fmla="*/ 2147483647 h 33"/>
                <a:gd name="T8" fmla="*/ 2147483647 w 127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33"/>
                <a:gd name="T17" fmla="*/ 127 w 127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33">
                  <a:moveTo>
                    <a:pt x="9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14"/>
                    <a:pt x="112" y="0"/>
                    <a:pt x="94" y="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8" name="Freeform 27"/>
            <p:cNvSpPr/>
            <p:nvPr/>
          </p:nvSpPr>
          <p:spPr bwMode="auto">
            <a:xfrm>
              <a:off x="3811588" y="4330700"/>
              <a:ext cx="182562" cy="147638"/>
            </a:xfrm>
            <a:custGeom>
              <a:avLst/>
              <a:gdLst>
                <a:gd name="T0" fmla="*/ 2147483647 w 110"/>
                <a:gd name="T1" fmla="*/ 2147483647 h 89"/>
                <a:gd name="T2" fmla="*/ 0 w 110"/>
                <a:gd name="T3" fmla="*/ 2147483647 h 89"/>
                <a:gd name="T4" fmla="*/ 2147483647 w 110"/>
                <a:gd name="T5" fmla="*/ 2147483647 h 89"/>
                <a:gd name="T6" fmla="*/ 2147483647 w 110"/>
                <a:gd name="T7" fmla="*/ 2147483647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9"/>
                <a:gd name="T14" fmla="*/ 110 w 11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9">
                  <a:moveTo>
                    <a:pt x="74" y="15"/>
                  </a:moveTo>
                  <a:cubicBezTo>
                    <a:pt x="48" y="0"/>
                    <a:pt x="15" y="9"/>
                    <a:pt x="0" y="35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110" y="63"/>
                    <a:pt x="100" y="30"/>
                    <a:pt x="7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Freeform 28"/>
            <p:cNvSpPr/>
            <p:nvPr/>
          </p:nvSpPr>
          <p:spPr bwMode="auto">
            <a:xfrm>
              <a:off x="3803650" y="4383088"/>
              <a:ext cx="171450" cy="104775"/>
            </a:xfrm>
            <a:custGeom>
              <a:avLst/>
              <a:gdLst>
                <a:gd name="T0" fmla="*/ 2147483647 w 104"/>
                <a:gd name="T1" fmla="*/ 2147483647 h 63"/>
                <a:gd name="T2" fmla="*/ 2147483647 w 104"/>
                <a:gd name="T3" fmla="*/ 2147483647 h 63"/>
                <a:gd name="T4" fmla="*/ 2147483647 w 104"/>
                <a:gd name="T5" fmla="*/ 2147483647 h 63"/>
                <a:gd name="T6" fmla="*/ 2147483647 w 104"/>
                <a:gd name="T7" fmla="*/ 2147483647 h 63"/>
                <a:gd name="T8" fmla="*/ 2147483647 w 104"/>
                <a:gd name="T9" fmla="*/ 2147483647 h 63"/>
                <a:gd name="T10" fmla="*/ 2147483647 w 104"/>
                <a:gd name="T11" fmla="*/ 0 h 63"/>
                <a:gd name="T12" fmla="*/ 2147483647 w 104"/>
                <a:gd name="T13" fmla="*/ 2147483647 h 63"/>
                <a:gd name="T14" fmla="*/ 2147483647 w 104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"/>
                <a:gd name="T25" fmla="*/ 0 h 63"/>
                <a:gd name="T26" fmla="*/ 104 w 104"/>
                <a:gd name="T27" fmla="*/ 63 h 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" h="63">
                  <a:moveTo>
                    <a:pt x="102" y="60"/>
                  </a:moveTo>
                  <a:cubicBezTo>
                    <a:pt x="101" y="62"/>
                    <a:pt x="99" y="63"/>
                    <a:pt x="98" y="6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02" y="55"/>
                    <a:pt x="102" y="55"/>
                    <a:pt x="102" y="55"/>
                  </a:cubicBezTo>
                  <a:cubicBezTo>
                    <a:pt x="103" y="55"/>
                    <a:pt x="104" y="58"/>
                    <a:pt x="102" y="6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Freeform 29"/>
            <p:cNvSpPr/>
            <p:nvPr/>
          </p:nvSpPr>
          <p:spPr bwMode="auto">
            <a:xfrm>
              <a:off x="3990975" y="4340225"/>
              <a:ext cx="357187" cy="385763"/>
            </a:xfrm>
            <a:custGeom>
              <a:avLst/>
              <a:gdLst>
                <a:gd name="T0" fmla="*/ 2147483647 w 216"/>
                <a:gd name="T1" fmla="*/ 2147483647 h 233"/>
                <a:gd name="T2" fmla="*/ 2147483647 w 216"/>
                <a:gd name="T3" fmla="*/ 0 h 233"/>
                <a:gd name="T4" fmla="*/ 2147483647 w 216"/>
                <a:gd name="T5" fmla="*/ 2147483647 h 233"/>
                <a:gd name="T6" fmla="*/ 2147483647 w 216"/>
                <a:gd name="T7" fmla="*/ 2147483647 h 233"/>
                <a:gd name="T8" fmla="*/ 2147483647 w 216"/>
                <a:gd name="T9" fmla="*/ 2147483647 h 233"/>
                <a:gd name="T10" fmla="*/ 2147483647 w 216"/>
                <a:gd name="T11" fmla="*/ 2147483647 h 233"/>
                <a:gd name="T12" fmla="*/ 2147483647 w 216"/>
                <a:gd name="T13" fmla="*/ 2147483647 h 233"/>
                <a:gd name="T14" fmla="*/ 0 w 216"/>
                <a:gd name="T15" fmla="*/ 2147483647 h 233"/>
                <a:gd name="T16" fmla="*/ 2147483647 w 216"/>
                <a:gd name="T17" fmla="*/ 2147483647 h 233"/>
                <a:gd name="T18" fmla="*/ 2147483647 w 216"/>
                <a:gd name="T19" fmla="*/ 2147483647 h 2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233"/>
                <a:gd name="T32" fmla="*/ 216 w 216"/>
                <a:gd name="T33" fmla="*/ 233 h 2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233">
                  <a:moveTo>
                    <a:pt x="216" y="95"/>
                  </a:moveTo>
                  <a:cubicBezTo>
                    <a:pt x="162" y="63"/>
                    <a:pt x="107" y="32"/>
                    <a:pt x="53" y="0"/>
                  </a:cubicBezTo>
                  <a:cubicBezTo>
                    <a:pt x="54" y="2"/>
                    <a:pt x="55" y="4"/>
                    <a:pt x="55" y="7"/>
                  </a:cubicBezTo>
                  <a:cubicBezTo>
                    <a:pt x="55" y="9"/>
                    <a:pt x="54" y="11"/>
                    <a:pt x="53" y="1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110" y="121"/>
                    <a:pt x="125" y="135"/>
                    <a:pt x="125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5" y="180"/>
                    <a:pt x="91" y="206"/>
                    <a:pt x="136" y="233"/>
                  </a:cubicBezTo>
                  <a:cubicBezTo>
                    <a:pt x="180" y="201"/>
                    <a:pt x="210" y="152"/>
                    <a:pt x="216" y="9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1" name="Freeform 30"/>
            <p:cNvSpPr/>
            <p:nvPr/>
          </p:nvSpPr>
          <p:spPr bwMode="auto">
            <a:xfrm>
              <a:off x="3863975" y="4354513"/>
              <a:ext cx="246062" cy="239713"/>
            </a:xfrm>
            <a:custGeom>
              <a:avLst/>
              <a:gdLst>
                <a:gd name="T0" fmla="*/ 2147483647 w 148"/>
                <a:gd name="T1" fmla="*/ 2147483647 h 145"/>
                <a:gd name="T2" fmla="*/ 2147483647 w 148"/>
                <a:gd name="T3" fmla="*/ 2147483647 h 145"/>
                <a:gd name="T4" fmla="*/ 2147483647 w 148"/>
                <a:gd name="T5" fmla="*/ 2147483647 h 145"/>
                <a:gd name="T6" fmla="*/ 2147483647 w 148"/>
                <a:gd name="T7" fmla="*/ 0 h 145"/>
                <a:gd name="T8" fmla="*/ 2147483647 w 148"/>
                <a:gd name="T9" fmla="*/ 0 h 145"/>
                <a:gd name="T10" fmla="*/ 2147483647 w 148"/>
                <a:gd name="T11" fmla="*/ 2147483647 h 145"/>
                <a:gd name="T12" fmla="*/ 2147483647 w 148"/>
                <a:gd name="T13" fmla="*/ 2147483647 h 145"/>
                <a:gd name="T14" fmla="*/ 2147483647 w 148"/>
                <a:gd name="T15" fmla="*/ 2147483647 h 145"/>
                <a:gd name="T16" fmla="*/ 2147483647 w 148"/>
                <a:gd name="T17" fmla="*/ 2147483647 h 145"/>
                <a:gd name="T18" fmla="*/ 2147483647 w 148"/>
                <a:gd name="T19" fmla="*/ 2147483647 h 145"/>
                <a:gd name="T20" fmla="*/ 2147483647 w 148"/>
                <a:gd name="T21" fmla="*/ 2147483647 h 145"/>
                <a:gd name="T22" fmla="*/ 0 w 148"/>
                <a:gd name="T23" fmla="*/ 2147483647 h 145"/>
                <a:gd name="T24" fmla="*/ 2147483647 w 148"/>
                <a:gd name="T25" fmla="*/ 2147483647 h 145"/>
                <a:gd name="T26" fmla="*/ 2147483647 w 148"/>
                <a:gd name="T27" fmla="*/ 2147483647 h 145"/>
                <a:gd name="T28" fmla="*/ 2147483647 w 148"/>
                <a:gd name="T29" fmla="*/ 2147483647 h 145"/>
                <a:gd name="T30" fmla="*/ 2147483647 w 148"/>
                <a:gd name="T31" fmla="*/ 2147483647 h 1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8"/>
                <a:gd name="T49" fmla="*/ 0 h 145"/>
                <a:gd name="T50" fmla="*/ 148 w 148"/>
                <a:gd name="T51" fmla="*/ 145 h 1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8" h="145">
                  <a:moveTo>
                    <a:pt x="107" y="113"/>
                  </a:moveTo>
                  <a:cubicBezTo>
                    <a:pt x="148" y="113"/>
                    <a:pt x="148" y="113"/>
                    <a:pt x="148" y="113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6" y="8"/>
                    <a:pt x="112" y="5"/>
                    <a:pt x="11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3"/>
                    <a:pt x="54" y="6"/>
                    <a:pt x="53" y="9"/>
                  </a:cubicBezTo>
                  <a:cubicBezTo>
                    <a:pt x="70" y="25"/>
                    <a:pt x="75" y="50"/>
                    <a:pt x="64" y="72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6" y="73"/>
                    <a:pt x="67" y="76"/>
                    <a:pt x="65" y="78"/>
                  </a:cubicBezTo>
                  <a:cubicBezTo>
                    <a:pt x="64" y="80"/>
                    <a:pt x="62" y="81"/>
                    <a:pt x="61" y="8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2" y="74"/>
                    <a:pt x="9" y="79"/>
                    <a:pt x="0" y="75"/>
                  </a:cubicBezTo>
                  <a:cubicBezTo>
                    <a:pt x="24" y="90"/>
                    <a:pt x="49" y="104"/>
                    <a:pt x="74" y="119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5" y="127"/>
                    <a:pt x="89" y="113"/>
                    <a:pt x="107" y="113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2" name="Freeform 31"/>
            <p:cNvSpPr/>
            <p:nvPr/>
          </p:nvSpPr>
          <p:spPr bwMode="auto">
            <a:xfrm>
              <a:off x="3857625" y="4475163"/>
              <a:ext cx="6350" cy="3175"/>
            </a:xfrm>
            <a:custGeom>
              <a:avLst/>
              <a:gdLst>
                <a:gd name="T0" fmla="*/ 2147483647 w 4"/>
                <a:gd name="T1" fmla="*/ 2147483647 h 2"/>
                <a:gd name="T2" fmla="*/ 2147483647 w 4"/>
                <a:gd name="T3" fmla="*/ 2147483647 h 2"/>
                <a:gd name="T4" fmla="*/ 0 w 4"/>
                <a:gd name="T5" fmla="*/ 0 h 2"/>
                <a:gd name="T6" fmla="*/ 2147483647 w 4"/>
                <a:gd name="T7" fmla="*/ 2147483647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2"/>
                <a:gd name="T14" fmla="*/ 4 w 4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2">
                  <a:moveTo>
                    <a:pt x="2" y="2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3" name="Freeform 32"/>
            <p:cNvSpPr/>
            <p:nvPr/>
          </p:nvSpPr>
          <p:spPr bwMode="auto">
            <a:xfrm>
              <a:off x="4070350" y="4335463"/>
              <a:ext cx="7937" cy="4763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2147483647 h 3"/>
                <a:gd name="T4" fmla="*/ 0 w 5"/>
                <a:gd name="T5" fmla="*/ 0 h 3"/>
                <a:gd name="T6" fmla="*/ 0 60000 65536"/>
                <a:gd name="T7" fmla="*/ 0 60000 65536"/>
                <a:gd name="T8" fmla="*/ 0 60000 65536"/>
                <a:gd name="T9" fmla="*/ 0 w 5"/>
                <a:gd name="T10" fmla="*/ 0 h 3"/>
                <a:gd name="T11" fmla="*/ 5 w 5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3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4" name="Freeform 33"/>
            <p:cNvSpPr/>
            <p:nvPr/>
          </p:nvSpPr>
          <p:spPr bwMode="auto">
            <a:xfrm>
              <a:off x="3987800" y="4594225"/>
              <a:ext cx="3175" cy="1588"/>
            </a:xfrm>
            <a:custGeom>
              <a:avLst/>
              <a:gdLst>
                <a:gd name="T0" fmla="*/ 0 w 2"/>
                <a:gd name="T1" fmla="*/ 2147483647 h 1"/>
                <a:gd name="T2" fmla="*/ 2147483647 w 2"/>
                <a:gd name="T3" fmla="*/ 2147483647 h 1"/>
                <a:gd name="T4" fmla="*/ 0 w 2"/>
                <a:gd name="T5" fmla="*/ 0 h 1"/>
                <a:gd name="T6" fmla="*/ 0 w 2"/>
                <a:gd name="T7" fmla="*/ 2147483647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1"/>
                <a:gd name="T14" fmla="*/ 2 w 2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5" name="Oval 34"/>
            <p:cNvSpPr>
              <a:spLocks noChangeArrowheads="1"/>
            </p:cNvSpPr>
            <p:nvPr/>
          </p:nvSpPr>
          <p:spPr bwMode="auto">
            <a:xfrm>
              <a:off x="1031875" y="4576763"/>
              <a:ext cx="482600" cy="484188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66" name="Freeform 35"/>
            <p:cNvSpPr/>
            <p:nvPr/>
          </p:nvSpPr>
          <p:spPr bwMode="auto">
            <a:xfrm>
              <a:off x="1128713" y="4648200"/>
              <a:ext cx="273050" cy="307975"/>
            </a:xfrm>
            <a:custGeom>
              <a:avLst/>
              <a:gdLst>
                <a:gd name="T0" fmla="*/ 2147483647 w 165"/>
                <a:gd name="T1" fmla="*/ 2147483647 h 186"/>
                <a:gd name="T2" fmla="*/ 2147483647 w 165"/>
                <a:gd name="T3" fmla="*/ 2147483647 h 186"/>
                <a:gd name="T4" fmla="*/ 2147483647 w 165"/>
                <a:gd name="T5" fmla="*/ 2147483647 h 186"/>
                <a:gd name="T6" fmla="*/ 2147483647 w 165"/>
                <a:gd name="T7" fmla="*/ 2147483647 h 186"/>
                <a:gd name="T8" fmla="*/ 2147483647 w 165"/>
                <a:gd name="T9" fmla="*/ 2147483647 h 186"/>
                <a:gd name="T10" fmla="*/ 2147483647 w 165"/>
                <a:gd name="T11" fmla="*/ 0 h 186"/>
                <a:gd name="T12" fmla="*/ 2147483647 w 165"/>
                <a:gd name="T13" fmla="*/ 0 h 186"/>
                <a:gd name="T14" fmla="*/ 2147483647 w 165"/>
                <a:gd name="T15" fmla="*/ 0 h 186"/>
                <a:gd name="T16" fmla="*/ 2147483647 w 165"/>
                <a:gd name="T17" fmla="*/ 0 h 186"/>
                <a:gd name="T18" fmla="*/ 2147483647 w 165"/>
                <a:gd name="T19" fmla="*/ 0 h 186"/>
                <a:gd name="T20" fmla="*/ 2147483647 w 165"/>
                <a:gd name="T21" fmla="*/ 0 h 186"/>
                <a:gd name="T22" fmla="*/ 2147483647 w 165"/>
                <a:gd name="T23" fmla="*/ 2147483647 h 186"/>
                <a:gd name="T24" fmla="*/ 2147483647 w 165"/>
                <a:gd name="T25" fmla="*/ 2147483647 h 186"/>
                <a:gd name="T26" fmla="*/ 2147483647 w 165"/>
                <a:gd name="T27" fmla="*/ 2147483647 h 186"/>
                <a:gd name="T28" fmla="*/ 2147483647 w 165"/>
                <a:gd name="T29" fmla="*/ 2147483647 h 186"/>
                <a:gd name="T30" fmla="*/ 2147483647 w 165"/>
                <a:gd name="T31" fmla="*/ 2147483647 h 186"/>
                <a:gd name="T32" fmla="*/ 2147483647 w 165"/>
                <a:gd name="T33" fmla="*/ 2147483647 h 186"/>
                <a:gd name="T34" fmla="*/ 2147483647 w 165"/>
                <a:gd name="T35" fmla="*/ 2147483647 h 186"/>
                <a:gd name="T36" fmla="*/ 2147483647 w 165"/>
                <a:gd name="T37" fmla="*/ 2147483647 h 186"/>
                <a:gd name="T38" fmla="*/ 2147483647 w 165"/>
                <a:gd name="T39" fmla="*/ 2147483647 h 186"/>
                <a:gd name="T40" fmla="*/ 2147483647 w 165"/>
                <a:gd name="T41" fmla="*/ 2147483647 h 186"/>
                <a:gd name="T42" fmla="*/ 2147483647 w 165"/>
                <a:gd name="T43" fmla="*/ 2147483647 h 186"/>
                <a:gd name="T44" fmla="*/ 2147483647 w 165"/>
                <a:gd name="T45" fmla="*/ 2147483647 h 186"/>
                <a:gd name="T46" fmla="*/ 2147483647 w 165"/>
                <a:gd name="T47" fmla="*/ 2147483647 h 186"/>
                <a:gd name="T48" fmla="*/ 2147483647 w 165"/>
                <a:gd name="T49" fmla="*/ 2147483647 h 1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"/>
                <a:gd name="T76" fmla="*/ 0 h 186"/>
                <a:gd name="T77" fmla="*/ 165 w 165"/>
                <a:gd name="T78" fmla="*/ 186 h 18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" h="186">
                  <a:moveTo>
                    <a:pt x="163" y="160"/>
                  </a:moveTo>
                  <a:cubicBezTo>
                    <a:pt x="106" y="79"/>
                    <a:pt x="106" y="79"/>
                    <a:pt x="106" y="79"/>
                  </a:cubicBezTo>
                  <a:cubicBezTo>
                    <a:pt x="104" y="76"/>
                    <a:pt x="102" y="71"/>
                    <a:pt x="102" y="68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6" y="14"/>
                    <a:pt x="109" y="11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0" y="0"/>
                    <a:pt x="7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8" y="0"/>
                    <a:pt x="55" y="3"/>
                    <a:pt x="55" y="7"/>
                  </a:cubicBezTo>
                  <a:cubicBezTo>
                    <a:pt x="55" y="11"/>
                    <a:pt x="58" y="14"/>
                    <a:pt x="62" y="14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71"/>
                    <a:pt x="61" y="76"/>
                    <a:pt x="59" y="79"/>
                  </a:cubicBezTo>
                  <a:cubicBezTo>
                    <a:pt x="2" y="160"/>
                    <a:pt x="2" y="160"/>
                    <a:pt x="2" y="160"/>
                  </a:cubicBezTo>
                  <a:cubicBezTo>
                    <a:pt x="0" y="163"/>
                    <a:pt x="0" y="168"/>
                    <a:pt x="1" y="170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10" y="184"/>
                    <a:pt x="14" y="186"/>
                    <a:pt x="17" y="186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80" y="186"/>
                    <a:pt x="85" y="186"/>
                    <a:pt x="8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51" y="186"/>
                    <a:pt x="155" y="184"/>
                    <a:pt x="156" y="181"/>
                  </a:cubicBezTo>
                  <a:cubicBezTo>
                    <a:pt x="163" y="170"/>
                    <a:pt x="163" y="170"/>
                    <a:pt x="163" y="170"/>
                  </a:cubicBezTo>
                  <a:cubicBezTo>
                    <a:pt x="165" y="168"/>
                    <a:pt x="165" y="163"/>
                    <a:pt x="163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7" name="Freeform 36"/>
            <p:cNvSpPr/>
            <p:nvPr/>
          </p:nvSpPr>
          <p:spPr bwMode="auto">
            <a:xfrm>
              <a:off x="1157288" y="4845050"/>
              <a:ext cx="215900" cy="85725"/>
            </a:xfrm>
            <a:custGeom>
              <a:avLst/>
              <a:gdLst>
                <a:gd name="T0" fmla="*/ 2147483647 w 136"/>
                <a:gd name="T1" fmla="*/ 0 h 54"/>
                <a:gd name="T2" fmla="*/ 0 w 136"/>
                <a:gd name="T3" fmla="*/ 2147483647 h 54"/>
                <a:gd name="T4" fmla="*/ 2147483647 w 136"/>
                <a:gd name="T5" fmla="*/ 2147483647 h 54"/>
                <a:gd name="T6" fmla="*/ 2147483647 w 136"/>
                <a:gd name="T7" fmla="*/ 2147483647 h 54"/>
                <a:gd name="T8" fmla="*/ 2147483647 w 136"/>
                <a:gd name="T9" fmla="*/ 2147483647 h 54"/>
                <a:gd name="T10" fmla="*/ 2147483647 w 136"/>
                <a:gd name="T11" fmla="*/ 0 h 54"/>
                <a:gd name="T12" fmla="*/ 2147483647 w 136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54"/>
                <a:gd name="T23" fmla="*/ 136 w 136"/>
                <a:gd name="T24" fmla="*/ 54 h 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54">
                  <a:moveTo>
                    <a:pt x="34" y="0"/>
                  </a:moveTo>
                  <a:lnTo>
                    <a:pt x="0" y="49"/>
                  </a:lnTo>
                  <a:lnTo>
                    <a:pt x="3" y="54"/>
                  </a:lnTo>
                  <a:lnTo>
                    <a:pt x="133" y="54"/>
                  </a:lnTo>
                  <a:lnTo>
                    <a:pt x="136" y="49"/>
                  </a:lnTo>
                  <a:lnTo>
                    <a:pt x="102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Oval 37"/>
            <p:cNvSpPr>
              <a:spLocks noChangeArrowheads="1"/>
            </p:cNvSpPr>
            <p:nvPr/>
          </p:nvSpPr>
          <p:spPr bwMode="auto">
            <a:xfrm>
              <a:off x="1204913" y="4867275"/>
              <a:ext cx="28575" cy="2857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69" name="Oval 38"/>
            <p:cNvSpPr>
              <a:spLocks noChangeArrowheads="1"/>
            </p:cNvSpPr>
            <p:nvPr/>
          </p:nvSpPr>
          <p:spPr bwMode="auto">
            <a:xfrm>
              <a:off x="1239838" y="4884738"/>
              <a:ext cx="34925" cy="3492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70" name="Oval 39"/>
            <p:cNvSpPr>
              <a:spLocks noChangeArrowheads="1"/>
            </p:cNvSpPr>
            <p:nvPr/>
          </p:nvSpPr>
          <p:spPr bwMode="auto">
            <a:xfrm>
              <a:off x="1289050" y="4862513"/>
              <a:ext cx="26987" cy="26988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71" name="Oval 40"/>
            <p:cNvSpPr>
              <a:spLocks noChangeArrowheads="1"/>
            </p:cNvSpPr>
            <p:nvPr/>
          </p:nvSpPr>
          <p:spPr bwMode="auto">
            <a:xfrm>
              <a:off x="2151063" y="1985962"/>
              <a:ext cx="793750" cy="793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72" name="Freeform 41"/>
            <p:cNvSpPr/>
            <p:nvPr/>
          </p:nvSpPr>
          <p:spPr bwMode="auto">
            <a:xfrm>
              <a:off x="2482850" y="2509838"/>
              <a:ext cx="133350" cy="38100"/>
            </a:xfrm>
            <a:custGeom>
              <a:avLst/>
              <a:gdLst>
                <a:gd name="T0" fmla="*/ 2147483647 w 84"/>
                <a:gd name="T1" fmla="*/ 2147483647 h 24"/>
                <a:gd name="T2" fmla="*/ 2147483647 w 84"/>
                <a:gd name="T3" fmla="*/ 0 h 24"/>
                <a:gd name="T4" fmla="*/ 2147483647 w 84"/>
                <a:gd name="T5" fmla="*/ 0 h 24"/>
                <a:gd name="T6" fmla="*/ 0 w 84"/>
                <a:gd name="T7" fmla="*/ 2147483647 h 24"/>
                <a:gd name="T8" fmla="*/ 2147483647 w 84"/>
                <a:gd name="T9" fmla="*/ 2147483647 h 24"/>
                <a:gd name="T10" fmla="*/ 2147483647 w 84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24"/>
                <a:gd name="T20" fmla="*/ 84 w 8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24">
                  <a:moveTo>
                    <a:pt x="84" y="24"/>
                  </a:moveTo>
                  <a:lnTo>
                    <a:pt x="80" y="0"/>
                  </a:lnTo>
                  <a:lnTo>
                    <a:pt x="3" y="0"/>
                  </a:lnTo>
                  <a:lnTo>
                    <a:pt x="0" y="23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Freeform 42"/>
            <p:cNvSpPr/>
            <p:nvPr/>
          </p:nvSpPr>
          <p:spPr bwMode="auto">
            <a:xfrm>
              <a:off x="2335213" y="2201863"/>
              <a:ext cx="427037" cy="255588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8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8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Freeform 43"/>
            <p:cNvSpPr/>
            <p:nvPr/>
          </p:nvSpPr>
          <p:spPr bwMode="auto">
            <a:xfrm>
              <a:off x="2335213" y="2212975"/>
              <a:ext cx="427037" cy="257175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9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9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Freeform 44"/>
            <p:cNvSpPr/>
            <p:nvPr/>
          </p:nvSpPr>
          <p:spPr bwMode="auto">
            <a:xfrm>
              <a:off x="2335213" y="2470150"/>
              <a:ext cx="427037" cy="41275"/>
            </a:xfrm>
            <a:custGeom>
              <a:avLst/>
              <a:gdLst>
                <a:gd name="T0" fmla="*/ 0 w 258"/>
                <a:gd name="T1" fmla="*/ 0 h 25"/>
                <a:gd name="T2" fmla="*/ 0 w 258"/>
                <a:gd name="T3" fmla="*/ 2147483647 h 25"/>
                <a:gd name="T4" fmla="*/ 2147483647 w 258"/>
                <a:gd name="T5" fmla="*/ 2147483647 h 25"/>
                <a:gd name="T6" fmla="*/ 2147483647 w 258"/>
                <a:gd name="T7" fmla="*/ 2147483647 h 25"/>
                <a:gd name="T8" fmla="*/ 2147483647 w 258"/>
                <a:gd name="T9" fmla="*/ 2147483647 h 25"/>
                <a:gd name="T10" fmla="*/ 2147483647 w 258"/>
                <a:gd name="T11" fmla="*/ 0 h 25"/>
                <a:gd name="T12" fmla="*/ 0 w 258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25"/>
                <a:gd name="T23" fmla="*/ 258 w 258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25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5"/>
                    <a:pt x="8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4" y="25"/>
                    <a:pt x="258" y="21"/>
                    <a:pt x="258" y="17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6" name="Rectangle 45"/>
            <p:cNvSpPr>
              <a:spLocks noChangeArrowheads="1"/>
            </p:cNvSpPr>
            <p:nvPr/>
          </p:nvSpPr>
          <p:spPr bwMode="auto">
            <a:xfrm>
              <a:off x="2457450" y="2551113"/>
              <a:ext cx="182562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77" name="Freeform 46"/>
            <p:cNvSpPr/>
            <p:nvPr/>
          </p:nvSpPr>
          <p:spPr bwMode="auto">
            <a:xfrm>
              <a:off x="2457450" y="2543175"/>
              <a:ext cx="182562" cy="7938"/>
            </a:xfrm>
            <a:custGeom>
              <a:avLst/>
              <a:gdLst>
                <a:gd name="T0" fmla="*/ 2147483647 w 115"/>
                <a:gd name="T1" fmla="*/ 2147483647 h 5"/>
                <a:gd name="T2" fmla="*/ 0 w 115"/>
                <a:gd name="T3" fmla="*/ 2147483647 h 5"/>
                <a:gd name="T4" fmla="*/ 2147483647 w 115"/>
                <a:gd name="T5" fmla="*/ 0 h 5"/>
                <a:gd name="T6" fmla="*/ 2147483647 w 115"/>
                <a:gd name="T7" fmla="*/ 0 h 5"/>
                <a:gd name="T8" fmla="*/ 2147483647 w 115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5"/>
                <a:gd name="T17" fmla="*/ 115 w 11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5">
                  <a:moveTo>
                    <a:pt x="115" y="5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9" y="0"/>
                  </a:lnTo>
                  <a:lnTo>
                    <a:pt x="115" y="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8" name="Freeform 47"/>
            <p:cNvSpPr/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2147483647 w 247"/>
                <a:gd name="T1" fmla="*/ 0 h 138"/>
                <a:gd name="T2" fmla="*/ 0 w 247"/>
                <a:gd name="T3" fmla="*/ 0 h 138"/>
                <a:gd name="T4" fmla="*/ 0 w 247"/>
                <a:gd name="T5" fmla="*/ 2147483647 h 138"/>
                <a:gd name="T6" fmla="*/ 2147483647 w 247"/>
                <a:gd name="T7" fmla="*/ 0 h 138"/>
                <a:gd name="T8" fmla="*/ 2147483647 w 247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247" y="0"/>
                  </a:moveTo>
                  <a:lnTo>
                    <a:pt x="0" y="0"/>
                  </a:lnTo>
                  <a:lnTo>
                    <a:pt x="0" y="138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9" name="Freeform 48"/>
            <p:cNvSpPr/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0 w 247"/>
                <a:gd name="T1" fmla="*/ 2147483647 h 138"/>
                <a:gd name="T2" fmla="*/ 0 w 247"/>
                <a:gd name="T3" fmla="*/ 2147483647 h 138"/>
                <a:gd name="T4" fmla="*/ 2147483647 w 247"/>
                <a:gd name="T5" fmla="*/ 2147483647 h 138"/>
                <a:gd name="T6" fmla="*/ 2147483647 w 247"/>
                <a:gd name="T7" fmla="*/ 0 h 138"/>
                <a:gd name="T8" fmla="*/ 0 w 247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0" y="138"/>
                  </a:moveTo>
                  <a:lnTo>
                    <a:pt x="0" y="138"/>
                  </a:lnTo>
                  <a:lnTo>
                    <a:pt x="247" y="138"/>
                  </a:lnTo>
                  <a:lnTo>
                    <a:pt x="247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0" name="Freeform 49"/>
            <p:cNvSpPr/>
            <p:nvPr/>
          </p:nvSpPr>
          <p:spPr bwMode="auto">
            <a:xfrm>
              <a:off x="2346325" y="2205038"/>
              <a:ext cx="598487" cy="528638"/>
            </a:xfrm>
            <a:custGeom>
              <a:avLst/>
              <a:gdLst>
                <a:gd name="T0" fmla="*/ 2147483647 w 361"/>
                <a:gd name="T1" fmla="*/ 2147483647 h 320"/>
                <a:gd name="T2" fmla="*/ 2147483647 w 361"/>
                <a:gd name="T3" fmla="*/ 2147483647 h 320"/>
                <a:gd name="T4" fmla="*/ 2147483647 w 361"/>
                <a:gd name="T5" fmla="*/ 0 h 320"/>
                <a:gd name="T6" fmla="*/ 2147483647 w 361"/>
                <a:gd name="T7" fmla="*/ 2147483647 h 320"/>
                <a:gd name="T8" fmla="*/ 2147483647 w 361"/>
                <a:gd name="T9" fmla="*/ 2147483647 h 320"/>
                <a:gd name="T10" fmla="*/ 2147483647 w 361"/>
                <a:gd name="T11" fmla="*/ 2147483647 h 320"/>
                <a:gd name="T12" fmla="*/ 2147483647 w 361"/>
                <a:gd name="T13" fmla="*/ 2147483647 h 320"/>
                <a:gd name="T14" fmla="*/ 2147483647 w 361"/>
                <a:gd name="T15" fmla="*/ 2147483647 h 320"/>
                <a:gd name="T16" fmla="*/ 2147483647 w 361"/>
                <a:gd name="T17" fmla="*/ 2147483647 h 320"/>
                <a:gd name="T18" fmla="*/ 2147483647 w 361"/>
                <a:gd name="T19" fmla="*/ 2147483647 h 320"/>
                <a:gd name="T20" fmla="*/ 2147483647 w 361"/>
                <a:gd name="T21" fmla="*/ 2147483647 h 320"/>
                <a:gd name="T22" fmla="*/ 2147483647 w 361"/>
                <a:gd name="T23" fmla="*/ 2147483647 h 320"/>
                <a:gd name="T24" fmla="*/ 2147483647 w 361"/>
                <a:gd name="T25" fmla="*/ 2147483647 h 320"/>
                <a:gd name="T26" fmla="*/ 2147483647 w 361"/>
                <a:gd name="T27" fmla="*/ 2147483647 h 320"/>
                <a:gd name="T28" fmla="*/ 2147483647 w 361"/>
                <a:gd name="T29" fmla="*/ 2147483647 h 320"/>
                <a:gd name="T30" fmla="*/ 2147483647 w 361"/>
                <a:gd name="T31" fmla="*/ 2147483647 h 320"/>
                <a:gd name="T32" fmla="*/ 2147483647 w 361"/>
                <a:gd name="T33" fmla="*/ 2147483647 h 320"/>
                <a:gd name="T34" fmla="*/ 2147483647 w 361"/>
                <a:gd name="T35" fmla="*/ 2147483647 h 320"/>
                <a:gd name="T36" fmla="*/ 0 w 361"/>
                <a:gd name="T37" fmla="*/ 2147483647 h 320"/>
                <a:gd name="T38" fmla="*/ 2147483647 w 361"/>
                <a:gd name="T39" fmla="*/ 2147483647 h 320"/>
                <a:gd name="T40" fmla="*/ 2147483647 w 361"/>
                <a:gd name="T41" fmla="*/ 2147483647 h 3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1"/>
                <a:gd name="T64" fmla="*/ 0 h 320"/>
                <a:gd name="T65" fmla="*/ 361 w 361"/>
                <a:gd name="T66" fmla="*/ 320 h 3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1" h="320">
                  <a:moveTo>
                    <a:pt x="361" y="108"/>
                  </a:moveTo>
                  <a:cubicBezTo>
                    <a:pt x="361" y="93"/>
                    <a:pt x="360" y="78"/>
                    <a:pt x="357" y="63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0" y="1"/>
                    <a:pt x="251" y="4"/>
                    <a:pt x="251" y="6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51" y="181"/>
                    <a:pt x="247" y="185"/>
                    <a:pt x="243" y="185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3" y="205"/>
                    <a:pt x="163" y="205"/>
                    <a:pt x="163" y="205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5" y="185"/>
                    <a:pt x="85" y="185"/>
                    <a:pt x="85" y="185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1" y="185"/>
                    <a:pt x="0" y="185"/>
                    <a:pt x="0" y="185"/>
                  </a:cubicBezTo>
                  <a:cubicBezTo>
                    <a:pt x="233" y="320"/>
                    <a:pt x="233" y="320"/>
                    <a:pt x="233" y="320"/>
                  </a:cubicBezTo>
                  <a:cubicBezTo>
                    <a:pt x="309" y="280"/>
                    <a:pt x="361" y="200"/>
                    <a:pt x="361" y="108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1" name="Freeform 50"/>
            <p:cNvSpPr>
              <a:spLocks noEditPoints="1"/>
            </p:cNvSpPr>
            <p:nvPr/>
          </p:nvSpPr>
          <p:spPr bwMode="auto">
            <a:xfrm>
              <a:off x="3395663" y="2371725"/>
              <a:ext cx="528637" cy="563563"/>
            </a:xfrm>
            <a:custGeom>
              <a:avLst/>
              <a:gdLst>
                <a:gd name="T0" fmla="*/ 2147483647 w 319"/>
                <a:gd name="T1" fmla="*/ 2147483647 h 340"/>
                <a:gd name="T2" fmla="*/ 2147483647 w 319"/>
                <a:gd name="T3" fmla="*/ 2147483647 h 340"/>
                <a:gd name="T4" fmla="*/ 2147483647 w 319"/>
                <a:gd name="T5" fmla="*/ 2147483647 h 340"/>
                <a:gd name="T6" fmla="*/ 2147483647 w 319"/>
                <a:gd name="T7" fmla="*/ 2147483647 h 340"/>
                <a:gd name="T8" fmla="*/ 2147483647 w 319"/>
                <a:gd name="T9" fmla="*/ 2147483647 h 340"/>
                <a:gd name="T10" fmla="*/ 2147483647 w 319"/>
                <a:gd name="T11" fmla="*/ 2147483647 h 340"/>
                <a:gd name="T12" fmla="*/ 2147483647 w 319"/>
                <a:gd name="T13" fmla="*/ 2147483647 h 340"/>
                <a:gd name="T14" fmla="*/ 2147483647 w 319"/>
                <a:gd name="T15" fmla="*/ 2147483647 h 340"/>
                <a:gd name="T16" fmla="*/ 2147483647 w 319"/>
                <a:gd name="T17" fmla="*/ 2147483647 h 340"/>
                <a:gd name="T18" fmla="*/ 2147483647 w 319"/>
                <a:gd name="T19" fmla="*/ 2147483647 h 340"/>
                <a:gd name="T20" fmla="*/ 2147483647 w 319"/>
                <a:gd name="T21" fmla="*/ 2147483647 h 340"/>
                <a:gd name="T22" fmla="*/ 2147483647 w 319"/>
                <a:gd name="T23" fmla="*/ 2147483647 h 340"/>
                <a:gd name="T24" fmla="*/ 2147483647 w 319"/>
                <a:gd name="T25" fmla="*/ 2147483647 h 340"/>
                <a:gd name="T26" fmla="*/ 2147483647 w 319"/>
                <a:gd name="T27" fmla="*/ 2147483647 h 340"/>
                <a:gd name="T28" fmla="*/ 2147483647 w 319"/>
                <a:gd name="T29" fmla="*/ 2147483647 h 340"/>
                <a:gd name="T30" fmla="*/ 2147483647 w 319"/>
                <a:gd name="T31" fmla="*/ 2147483647 h 340"/>
                <a:gd name="T32" fmla="*/ 2147483647 w 319"/>
                <a:gd name="T33" fmla="*/ 2147483647 h 340"/>
                <a:gd name="T34" fmla="*/ 2147483647 w 319"/>
                <a:gd name="T35" fmla="*/ 2147483647 h 340"/>
                <a:gd name="T36" fmla="*/ 2147483647 w 319"/>
                <a:gd name="T37" fmla="*/ 2147483647 h 340"/>
                <a:gd name="T38" fmla="*/ 2147483647 w 319"/>
                <a:gd name="T39" fmla="*/ 2147483647 h 340"/>
                <a:gd name="T40" fmla="*/ 2147483647 w 319"/>
                <a:gd name="T41" fmla="*/ 2147483647 h 340"/>
                <a:gd name="T42" fmla="*/ 2147483647 w 319"/>
                <a:gd name="T43" fmla="*/ 2147483647 h 340"/>
                <a:gd name="T44" fmla="*/ 2147483647 w 319"/>
                <a:gd name="T45" fmla="*/ 2147483647 h 340"/>
                <a:gd name="T46" fmla="*/ 2147483647 w 319"/>
                <a:gd name="T47" fmla="*/ 2147483647 h 340"/>
                <a:gd name="T48" fmla="*/ 2147483647 w 319"/>
                <a:gd name="T49" fmla="*/ 2147483647 h 340"/>
                <a:gd name="T50" fmla="*/ 2147483647 w 319"/>
                <a:gd name="T51" fmla="*/ 2147483647 h 340"/>
                <a:gd name="T52" fmla="*/ 2147483647 w 319"/>
                <a:gd name="T53" fmla="*/ 2147483647 h 340"/>
                <a:gd name="T54" fmla="*/ 2147483647 w 319"/>
                <a:gd name="T55" fmla="*/ 2147483647 h 340"/>
                <a:gd name="T56" fmla="*/ 0 w 319"/>
                <a:gd name="T57" fmla="*/ 2147483647 h 340"/>
                <a:gd name="T58" fmla="*/ 2147483647 w 319"/>
                <a:gd name="T59" fmla="*/ 2147483647 h 340"/>
                <a:gd name="T60" fmla="*/ 2147483647 w 319"/>
                <a:gd name="T61" fmla="*/ 2147483647 h 340"/>
                <a:gd name="T62" fmla="*/ 2147483647 w 319"/>
                <a:gd name="T63" fmla="*/ 2147483647 h 340"/>
                <a:gd name="T64" fmla="*/ 2147483647 w 319"/>
                <a:gd name="T65" fmla="*/ 2147483647 h 340"/>
                <a:gd name="T66" fmla="*/ 2147483647 w 319"/>
                <a:gd name="T67" fmla="*/ 2147483647 h 340"/>
                <a:gd name="T68" fmla="*/ 2147483647 w 319"/>
                <a:gd name="T69" fmla="*/ 2147483647 h 340"/>
                <a:gd name="T70" fmla="*/ 2147483647 w 319"/>
                <a:gd name="T71" fmla="*/ 2147483647 h 340"/>
                <a:gd name="T72" fmla="*/ 2147483647 w 319"/>
                <a:gd name="T73" fmla="*/ 2147483647 h 340"/>
                <a:gd name="T74" fmla="*/ 2147483647 w 319"/>
                <a:gd name="T75" fmla="*/ 2147483647 h 340"/>
                <a:gd name="T76" fmla="*/ 2147483647 w 319"/>
                <a:gd name="T77" fmla="*/ 2147483647 h 340"/>
                <a:gd name="T78" fmla="*/ 2147483647 w 319"/>
                <a:gd name="T79" fmla="*/ 2147483647 h 340"/>
                <a:gd name="T80" fmla="*/ 2147483647 w 319"/>
                <a:gd name="T81" fmla="*/ 2147483647 h 340"/>
                <a:gd name="T82" fmla="*/ 2147483647 w 319"/>
                <a:gd name="T83" fmla="*/ 2147483647 h 340"/>
                <a:gd name="T84" fmla="*/ 2147483647 w 319"/>
                <a:gd name="T85" fmla="*/ 2147483647 h 340"/>
                <a:gd name="T86" fmla="*/ 2147483647 w 319"/>
                <a:gd name="T87" fmla="*/ 2147483647 h 340"/>
                <a:gd name="T88" fmla="*/ 2147483647 w 319"/>
                <a:gd name="T89" fmla="*/ 0 h 340"/>
                <a:gd name="T90" fmla="*/ 2147483647 w 319"/>
                <a:gd name="T91" fmla="*/ 2147483647 h 340"/>
                <a:gd name="T92" fmla="*/ 2147483647 w 319"/>
                <a:gd name="T93" fmla="*/ 214748364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9"/>
                <a:gd name="T142" fmla="*/ 0 h 340"/>
                <a:gd name="T143" fmla="*/ 319 w 319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9" h="340">
                  <a:moveTo>
                    <a:pt x="259" y="340"/>
                  </a:moveTo>
                  <a:cubicBezTo>
                    <a:pt x="230" y="310"/>
                    <a:pt x="230" y="310"/>
                    <a:pt x="230" y="310"/>
                  </a:cubicBezTo>
                  <a:cubicBezTo>
                    <a:pt x="232" y="308"/>
                    <a:pt x="234" y="306"/>
                    <a:pt x="236" y="303"/>
                  </a:cubicBezTo>
                  <a:cubicBezTo>
                    <a:pt x="268" y="332"/>
                    <a:pt x="268" y="332"/>
                    <a:pt x="268" y="332"/>
                  </a:cubicBezTo>
                  <a:cubicBezTo>
                    <a:pt x="265" y="335"/>
                    <a:pt x="262" y="338"/>
                    <a:pt x="259" y="340"/>
                  </a:cubicBezTo>
                  <a:close/>
                  <a:moveTo>
                    <a:pt x="301" y="281"/>
                  </a:moveTo>
                  <a:cubicBezTo>
                    <a:pt x="263" y="263"/>
                    <a:pt x="263" y="263"/>
                    <a:pt x="263" y="263"/>
                  </a:cubicBezTo>
                  <a:cubicBezTo>
                    <a:pt x="264" y="260"/>
                    <a:pt x="265" y="257"/>
                    <a:pt x="266" y="254"/>
                  </a:cubicBezTo>
                  <a:cubicBezTo>
                    <a:pt x="306" y="270"/>
                    <a:pt x="306" y="270"/>
                    <a:pt x="306" y="270"/>
                  </a:cubicBezTo>
                  <a:cubicBezTo>
                    <a:pt x="305" y="273"/>
                    <a:pt x="303" y="277"/>
                    <a:pt x="301" y="281"/>
                  </a:cubicBezTo>
                  <a:close/>
                  <a:moveTo>
                    <a:pt x="319" y="209"/>
                  </a:moveTo>
                  <a:cubicBezTo>
                    <a:pt x="277" y="207"/>
                    <a:pt x="277" y="207"/>
                    <a:pt x="277" y="207"/>
                  </a:cubicBezTo>
                  <a:cubicBezTo>
                    <a:pt x="277" y="204"/>
                    <a:pt x="277" y="201"/>
                    <a:pt x="277" y="198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9" y="202"/>
                    <a:pt x="319" y="206"/>
                    <a:pt x="319" y="209"/>
                  </a:cubicBezTo>
                  <a:close/>
                  <a:moveTo>
                    <a:pt x="269" y="149"/>
                  </a:moveTo>
                  <a:cubicBezTo>
                    <a:pt x="268" y="147"/>
                    <a:pt x="267" y="144"/>
                    <a:pt x="266" y="141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7" y="129"/>
                    <a:pt x="308" y="133"/>
                    <a:pt x="310" y="136"/>
                  </a:cubicBezTo>
                  <a:lnTo>
                    <a:pt x="269" y="149"/>
                  </a:lnTo>
                  <a:close/>
                  <a:moveTo>
                    <a:pt x="241" y="99"/>
                  </a:moveTo>
                  <a:cubicBezTo>
                    <a:pt x="240" y="97"/>
                    <a:pt x="238" y="94"/>
                    <a:pt x="236" y="9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9" y="66"/>
                    <a:pt x="272" y="69"/>
                    <a:pt x="274" y="72"/>
                  </a:cubicBezTo>
                  <a:lnTo>
                    <a:pt x="241" y="99"/>
                  </a:lnTo>
                  <a:close/>
                  <a:moveTo>
                    <a:pt x="26" y="7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37"/>
                    <a:pt x="6" y="35"/>
                    <a:pt x="9" y="33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0"/>
                    <a:pt x="28" y="72"/>
                    <a:pt x="26" y="74"/>
                  </a:cubicBezTo>
                  <a:close/>
                  <a:moveTo>
                    <a:pt x="198" y="62"/>
                  </a:moveTo>
                  <a:cubicBezTo>
                    <a:pt x="195" y="61"/>
                    <a:pt x="192" y="59"/>
                    <a:pt x="190" y="58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2" y="21"/>
                    <a:pt x="215" y="23"/>
                    <a:pt x="219" y="25"/>
                  </a:cubicBezTo>
                  <a:lnTo>
                    <a:pt x="198" y="62"/>
                  </a:lnTo>
                  <a:close/>
                  <a:moveTo>
                    <a:pt x="77" y="48"/>
                  </a:moveTo>
                  <a:cubicBezTo>
                    <a:pt x="65" y="7"/>
                    <a:pt x="65" y="7"/>
                    <a:pt x="65" y="7"/>
                  </a:cubicBezTo>
                  <a:cubicBezTo>
                    <a:pt x="69" y="6"/>
                    <a:pt x="73" y="5"/>
                    <a:pt x="76" y="4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lose/>
                  <a:moveTo>
                    <a:pt x="143" y="43"/>
                  </a:moveTo>
                  <a:cubicBezTo>
                    <a:pt x="140" y="43"/>
                    <a:pt x="137" y="43"/>
                    <a:pt x="134" y="4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6" y="1"/>
                    <a:pt x="149" y="1"/>
                  </a:cubicBezTo>
                  <a:lnTo>
                    <a:pt x="14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2" name="Freeform 51"/>
            <p:cNvSpPr/>
            <p:nvPr/>
          </p:nvSpPr>
          <p:spPr bwMode="auto">
            <a:xfrm>
              <a:off x="3335338" y="2439988"/>
              <a:ext cx="522287" cy="520700"/>
            </a:xfrm>
            <a:custGeom>
              <a:avLst/>
              <a:gdLst>
                <a:gd name="T0" fmla="*/ 2147483647 w 315"/>
                <a:gd name="T1" fmla="*/ 2147483647 h 315"/>
                <a:gd name="T2" fmla="*/ 2147483647 w 315"/>
                <a:gd name="T3" fmla="*/ 2147483647 h 315"/>
                <a:gd name="T4" fmla="*/ 2147483647 w 315"/>
                <a:gd name="T5" fmla="*/ 2147483647 h 315"/>
                <a:gd name="T6" fmla="*/ 2147483647 w 315"/>
                <a:gd name="T7" fmla="*/ 2147483647 h 315"/>
                <a:gd name="T8" fmla="*/ 2147483647 w 315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5"/>
                <a:gd name="T16" fmla="*/ 0 h 315"/>
                <a:gd name="T17" fmla="*/ 315 w 315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5" h="315">
                  <a:moveTo>
                    <a:pt x="252" y="263"/>
                  </a:moveTo>
                  <a:cubicBezTo>
                    <a:pt x="194" y="315"/>
                    <a:pt x="104" y="310"/>
                    <a:pt x="52" y="252"/>
                  </a:cubicBezTo>
                  <a:cubicBezTo>
                    <a:pt x="0" y="194"/>
                    <a:pt x="6" y="104"/>
                    <a:pt x="64" y="52"/>
                  </a:cubicBezTo>
                  <a:cubicBezTo>
                    <a:pt x="122" y="0"/>
                    <a:pt x="211" y="6"/>
                    <a:pt x="263" y="64"/>
                  </a:cubicBezTo>
                  <a:cubicBezTo>
                    <a:pt x="315" y="122"/>
                    <a:pt x="310" y="211"/>
                    <a:pt x="252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3" name="Freeform 52"/>
            <p:cNvSpPr/>
            <p:nvPr/>
          </p:nvSpPr>
          <p:spPr bwMode="auto">
            <a:xfrm>
              <a:off x="3494088" y="2535238"/>
              <a:ext cx="203200" cy="255588"/>
            </a:xfrm>
            <a:custGeom>
              <a:avLst/>
              <a:gdLst>
                <a:gd name="T0" fmla="*/ 2147483647 w 123"/>
                <a:gd name="T1" fmla="*/ 0 h 154"/>
                <a:gd name="T2" fmla="*/ 2147483647 w 123"/>
                <a:gd name="T3" fmla="*/ 2147483647 h 154"/>
                <a:gd name="T4" fmla="*/ 2147483647 w 123"/>
                <a:gd name="T5" fmla="*/ 2147483647 h 154"/>
                <a:gd name="T6" fmla="*/ 2147483647 w 123"/>
                <a:gd name="T7" fmla="*/ 2147483647 h 154"/>
                <a:gd name="T8" fmla="*/ 2147483647 w 123"/>
                <a:gd name="T9" fmla="*/ 2147483647 h 154"/>
                <a:gd name="T10" fmla="*/ 2147483647 w 123"/>
                <a:gd name="T11" fmla="*/ 2147483647 h 154"/>
                <a:gd name="T12" fmla="*/ 2147483647 w 123"/>
                <a:gd name="T13" fmla="*/ 2147483647 h 154"/>
                <a:gd name="T14" fmla="*/ 2147483647 w 123"/>
                <a:gd name="T15" fmla="*/ 2147483647 h 154"/>
                <a:gd name="T16" fmla="*/ 2147483647 w 123"/>
                <a:gd name="T17" fmla="*/ 2147483647 h 154"/>
                <a:gd name="T18" fmla="*/ 2147483647 w 123"/>
                <a:gd name="T19" fmla="*/ 2147483647 h 154"/>
                <a:gd name="T20" fmla="*/ 2147483647 w 123"/>
                <a:gd name="T21" fmla="*/ 2147483647 h 154"/>
                <a:gd name="T22" fmla="*/ 0 w 123"/>
                <a:gd name="T23" fmla="*/ 2147483647 h 154"/>
                <a:gd name="T24" fmla="*/ 2147483647 w 123"/>
                <a:gd name="T25" fmla="*/ 0 h 1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3"/>
                <a:gd name="T40" fmla="*/ 0 h 154"/>
                <a:gd name="T41" fmla="*/ 123 w 123"/>
                <a:gd name="T42" fmla="*/ 154 h 1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3" h="154">
                  <a:moveTo>
                    <a:pt x="62" y="0"/>
                  </a:moveTo>
                  <a:cubicBezTo>
                    <a:pt x="96" y="0"/>
                    <a:pt x="123" y="27"/>
                    <a:pt x="123" y="61"/>
                  </a:cubicBezTo>
                  <a:cubicBezTo>
                    <a:pt x="123" y="74"/>
                    <a:pt x="119" y="8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1" y="98"/>
                    <a:pt x="109" y="101"/>
                    <a:pt x="107" y="103"/>
                  </a:cubicBezTo>
                  <a:cubicBezTo>
                    <a:pt x="99" y="114"/>
                    <a:pt x="85" y="135"/>
                    <a:pt x="85" y="154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35"/>
                    <a:pt x="25" y="114"/>
                    <a:pt x="16" y="103"/>
                  </a:cubicBezTo>
                  <a:cubicBezTo>
                    <a:pt x="14" y="101"/>
                    <a:pt x="12" y="98"/>
                    <a:pt x="11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4" y="86"/>
                    <a:pt x="0" y="74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4" name="Freeform 53"/>
            <p:cNvSpPr/>
            <p:nvPr/>
          </p:nvSpPr>
          <p:spPr bwMode="auto">
            <a:xfrm>
              <a:off x="3546475" y="2805113"/>
              <a:ext cx="98425" cy="12700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1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5" name="Freeform 54"/>
            <p:cNvSpPr/>
            <p:nvPr/>
          </p:nvSpPr>
          <p:spPr bwMode="auto">
            <a:xfrm>
              <a:off x="3546475" y="2822575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6" name="Freeform 55"/>
            <p:cNvSpPr/>
            <p:nvPr/>
          </p:nvSpPr>
          <p:spPr bwMode="auto">
            <a:xfrm>
              <a:off x="3546475" y="2838450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4"/>
                  </a:moveTo>
                  <a:cubicBezTo>
                    <a:pt x="59" y="6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7" name="Freeform 56"/>
            <p:cNvSpPr>
              <a:spLocks noEditPoints="1"/>
            </p:cNvSpPr>
            <p:nvPr/>
          </p:nvSpPr>
          <p:spPr bwMode="auto">
            <a:xfrm>
              <a:off x="3529013" y="2628900"/>
              <a:ext cx="133350" cy="166688"/>
            </a:xfrm>
            <a:custGeom>
              <a:avLst/>
              <a:gdLst>
                <a:gd name="T0" fmla="*/ 2147483647 w 81"/>
                <a:gd name="T1" fmla="*/ 2147483647 h 101"/>
                <a:gd name="T2" fmla="*/ 2147483647 w 81"/>
                <a:gd name="T3" fmla="*/ 2147483647 h 101"/>
                <a:gd name="T4" fmla="*/ 2147483647 w 81"/>
                <a:gd name="T5" fmla="*/ 2147483647 h 101"/>
                <a:gd name="T6" fmla="*/ 2147483647 w 81"/>
                <a:gd name="T7" fmla="*/ 2147483647 h 101"/>
                <a:gd name="T8" fmla="*/ 2147483647 w 81"/>
                <a:gd name="T9" fmla="*/ 2147483647 h 101"/>
                <a:gd name="T10" fmla="*/ 2147483647 w 81"/>
                <a:gd name="T11" fmla="*/ 2147483647 h 101"/>
                <a:gd name="T12" fmla="*/ 2147483647 w 81"/>
                <a:gd name="T13" fmla="*/ 2147483647 h 101"/>
                <a:gd name="T14" fmla="*/ 2147483647 w 81"/>
                <a:gd name="T15" fmla="*/ 2147483647 h 101"/>
                <a:gd name="T16" fmla="*/ 0 w 81"/>
                <a:gd name="T17" fmla="*/ 2147483647 h 101"/>
                <a:gd name="T18" fmla="*/ 2147483647 w 81"/>
                <a:gd name="T19" fmla="*/ 0 h 101"/>
                <a:gd name="T20" fmla="*/ 2147483647 w 81"/>
                <a:gd name="T21" fmla="*/ 2147483647 h 101"/>
                <a:gd name="T22" fmla="*/ 2147483647 w 81"/>
                <a:gd name="T23" fmla="*/ 2147483647 h 101"/>
                <a:gd name="T24" fmla="*/ 2147483647 w 81"/>
                <a:gd name="T25" fmla="*/ 2147483647 h 101"/>
                <a:gd name="T26" fmla="*/ 2147483647 w 81"/>
                <a:gd name="T27" fmla="*/ 2147483647 h 101"/>
                <a:gd name="T28" fmla="*/ 2147483647 w 81"/>
                <a:gd name="T29" fmla="*/ 0 h 101"/>
                <a:gd name="T30" fmla="*/ 2147483647 w 81"/>
                <a:gd name="T31" fmla="*/ 2147483647 h 101"/>
                <a:gd name="T32" fmla="*/ 2147483647 w 81"/>
                <a:gd name="T33" fmla="*/ 2147483647 h 101"/>
                <a:gd name="T34" fmla="*/ 2147483647 w 81"/>
                <a:gd name="T35" fmla="*/ 2147483647 h 101"/>
                <a:gd name="T36" fmla="*/ 2147483647 w 81"/>
                <a:gd name="T37" fmla="*/ 2147483647 h 101"/>
                <a:gd name="T38" fmla="*/ 2147483647 w 81"/>
                <a:gd name="T39" fmla="*/ 2147483647 h 101"/>
                <a:gd name="T40" fmla="*/ 2147483647 w 81"/>
                <a:gd name="T41" fmla="*/ 2147483647 h 101"/>
                <a:gd name="T42" fmla="*/ 2147483647 w 81"/>
                <a:gd name="T43" fmla="*/ 2147483647 h 101"/>
                <a:gd name="T44" fmla="*/ 2147483647 w 81"/>
                <a:gd name="T45" fmla="*/ 2147483647 h 101"/>
                <a:gd name="T46" fmla="*/ 2147483647 w 81"/>
                <a:gd name="T47" fmla="*/ 2147483647 h 101"/>
                <a:gd name="T48" fmla="*/ 2147483647 w 81"/>
                <a:gd name="T49" fmla="*/ 2147483647 h 101"/>
                <a:gd name="T50" fmla="*/ 2147483647 w 81"/>
                <a:gd name="T51" fmla="*/ 2147483647 h 101"/>
                <a:gd name="T52" fmla="*/ 2147483647 w 81"/>
                <a:gd name="T53" fmla="*/ 2147483647 h 101"/>
                <a:gd name="T54" fmla="*/ 2147483647 w 81"/>
                <a:gd name="T55" fmla="*/ 2147483647 h 101"/>
                <a:gd name="T56" fmla="*/ 2147483647 w 81"/>
                <a:gd name="T57" fmla="*/ 2147483647 h 101"/>
                <a:gd name="T58" fmla="*/ 2147483647 w 81"/>
                <a:gd name="T59" fmla="*/ 2147483647 h 101"/>
                <a:gd name="T60" fmla="*/ 2147483647 w 81"/>
                <a:gd name="T61" fmla="*/ 2147483647 h 10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1"/>
                <a:gd name="T94" fmla="*/ 0 h 101"/>
                <a:gd name="T95" fmla="*/ 81 w 81"/>
                <a:gd name="T96" fmla="*/ 101 h 10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1" h="101">
                  <a:moveTo>
                    <a:pt x="54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7"/>
                    <a:pt x="57" y="0"/>
                    <a:pt x="66" y="0"/>
                  </a:cubicBezTo>
                  <a:cubicBezTo>
                    <a:pt x="74" y="0"/>
                    <a:pt x="81" y="7"/>
                    <a:pt x="81" y="15"/>
                  </a:cubicBezTo>
                  <a:cubicBezTo>
                    <a:pt x="81" y="24"/>
                    <a:pt x="74" y="31"/>
                    <a:pt x="66" y="31"/>
                  </a:cubicBezTo>
                  <a:cubicBezTo>
                    <a:pt x="54" y="31"/>
                    <a:pt x="54" y="31"/>
                    <a:pt x="54" y="31"/>
                  </a:cubicBezTo>
                  <a:lnTo>
                    <a:pt x="54" y="101"/>
                  </a:lnTo>
                  <a:close/>
                  <a:moveTo>
                    <a:pt x="54" y="27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72" y="27"/>
                    <a:pt x="77" y="22"/>
                    <a:pt x="77" y="15"/>
                  </a:cubicBezTo>
                  <a:cubicBezTo>
                    <a:pt x="77" y="9"/>
                    <a:pt x="72" y="4"/>
                    <a:pt x="66" y="4"/>
                  </a:cubicBezTo>
                  <a:cubicBezTo>
                    <a:pt x="59" y="4"/>
                    <a:pt x="54" y="9"/>
                    <a:pt x="54" y="15"/>
                  </a:cubicBezTo>
                  <a:lnTo>
                    <a:pt x="54" y="27"/>
                  </a:lnTo>
                  <a:close/>
                  <a:moveTo>
                    <a:pt x="16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2"/>
                    <a:pt x="9" y="27"/>
                    <a:pt x="16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9"/>
                    <a:pt x="22" y="4"/>
                    <a:pt x="16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8" name="Freeform 57"/>
            <p:cNvSpPr>
              <a:spLocks noEditPoints="1"/>
            </p:cNvSpPr>
            <p:nvPr/>
          </p:nvSpPr>
          <p:spPr bwMode="auto">
            <a:xfrm>
              <a:off x="3484563" y="2525713"/>
              <a:ext cx="222250" cy="274638"/>
            </a:xfrm>
            <a:custGeom>
              <a:avLst/>
              <a:gdLst>
                <a:gd name="T0" fmla="*/ 2147483647 w 134"/>
                <a:gd name="T1" fmla="*/ 0 h 166"/>
                <a:gd name="T2" fmla="*/ 0 w 134"/>
                <a:gd name="T3" fmla="*/ 2147483647 h 166"/>
                <a:gd name="T4" fmla="*/ 2147483647 w 134"/>
                <a:gd name="T5" fmla="*/ 2147483647 h 166"/>
                <a:gd name="T6" fmla="*/ 2147483647 w 134"/>
                <a:gd name="T7" fmla="*/ 2147483647 h 166"/>
                <a:gd name="T8" fmla="*/ 2147483647 w 134"/>
                <a:gd name="T9" fmla="*/ 2147483647 h 166"/>
                <a:gd name="T10" fmla="*/ 2147483647 w 134"/>
                <a:gd name="T11" fmla="*/ 2147483647 h 166"/>
                <a:gd name="T12" fmla="*/ 2147483647 w 134"/>
                <a:gd name="T13" fmla="*/ 2147483647 h 166"/>
                <a:gd name="T14" fmla="*/ 2147483647 w 134"/>
                <a:gd name="T15" fmla="*/ 2147483647 h 166"/>
                <a:gd name="T16" fmla="*/ 2147483647 w 134"/>
                <a:gd name="T17" fmla="*/ 2147483647 h 166"/>
                <a:gd name="T18" fmla="*/ 2147483647 w 134"/>
                <a:gd name="T19" fmla="*/ 2147483647 h 166"/>
                <a:gd name="T20" fmla="*/ 2147483647 w 134"/>
                <a:gd name="T21" fmla="*/ 2147483647 h 166"/>
                <a:gd name="T22" fmla="*/ 2147483647 w 134"/>
                <a:gd name="T23" fmla="*/ 2147483647 h 166"/>
                <a:gd name="T24" fmla="*/ 2147483647 w 134"/>
                <a:gd name="T25" fmla="*/ 2147483647 h 166"/>
                <a:gd name="T26" fmla="*/ 2147483647 w 134"/>
                <a:gd name="T27" fmla="*/ 2147483647 h 166"/>
                <a:gd name="T28" fmla="*/ 2147483647 w 134"/>
                <a:gd name="T29" fmla="*/ 0 h 166"/>
                <a:gd name="T30" fmla="*/ 2147483647 w 134"/>
                <a:gd name="T31" fmla="*/ 2147483647 h 166"/>
                <a:gd name="T32" fmla="*/ 2147483647 w 134"/>
                <a:gd name="T33" fmla="*/ 2147483647 h 166"/>
                <a:gd name="T34" fmla="*/ 2147483647 w 134"/>
                <a:gd name="T35" fmla="*/ 2147483647 h 166"/>
                <a:gd name="T36" fmla="*/ 2147483647 w 134"/>
                <a:gd name="T37" fmla="*/ 2147483647 h 166"/>
                <a:gd name="T38" fmla="*/ 2147483647 w 134"/>
                <a:gd name="T39" fmla="*/ 2147483647 h 166"/>
                <a:gd name="T40" fmla="*/ 2147483647 w 134"/>
                <a:gd name="T41" fmla="*/ 2147483647 h 166"/>
                <a:gd name="T42" fmla="*/ 2147483647 w 134"/>
                <a:gd name="T43" fmla="*/ 2147483647 h 166"/>
                <a:gd name="T44" fmla="*/ 2147483647 w 134"/>
                <a:gd name="T45" fmla="*/ 2147483647 h 166"/>
                <a:gd name="T46" fmla="*/ 2147483647 w 134"/>
                <a:gd name="T47" fmla="*/ 2147483647 h 166"/>
                <a:gd name="T48" fmla="*/ 2147483647 w 134"/>
                <a:gd name="T49" fmla="*/ 2147483647 h 166"/>
                <a:gd name="T50" fmla="*/ 2147483647 w 134"/>
                <a:gd name="T51" fmla="*/ 2147483647 h 166"/>
                <a:gd name="T52" fmla="*/ 2147483647 w 134"/>
                <a:gd name="T53" fmla="*/ 2147483647 h 166"/>
                <a:gd name="T54" fmla="*/ 2147483647 w 134"/>
                <a:gd name="T55" fmla="*/ 2147483647 h 16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4"/>
                <a:gd name="T85" fmla="*/ 0 h 166"/>
                <a:gd name="T86" fmla="*/ 134 w 134"/>
                <a:gd name="T87" fmla="*/ 166 h 16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4" h="166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81"/>
                    <a:pt x="4" y="94"/>
                    <a:pt x="11" y="105"/>
                  </a:cubicBezTo>
                  <a:cubicBezTo>
                    <a:pt x="13" y="107"/>
                    <a:pt x="15" y="110"/>
                    <a:pt x="17" y="112"/>
                  </a:cubicBezTo>
                  <a:cubicBezTo>
                    <a:pt x="24" y="121"/>
                    <a:pt x="38" y="142"/>
                    <a:pt x="38" y="160"/>
                  </a:cubicBezTo>
                  <a:cubicBezTo>
                    <a:pt x="38" y="162"/>
                    <a:pt x="38" y="163"/>
                    <a:pt x="39" y="164"/>
                  </a:cubicBezTo>
                  <a:cubicBezTo>
                    <a:pt x="40" y="165"/>
                    <a:pt x="42" y="166"/>
                    <a:pt x="43" y="166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1" y="166"/>
                    <a:pt x="93" y="165"/>
                    <a:pt x="94" y="164"/>
                  </a:cubicBezTo>
                  <a:cubicBezTo>
                    <a:pt x="95" y="163"/>
                    <a:pt x="96" y="162"/>
                    <a:pt x="96" y="160"/>
                  </a:cubicBezTo>
                  <a:cubicBezTo>
                    <a:pt x="95" y="142"/>
                    <a:pt x="110" y="121"/>
                    <a:pt x="116" y="112"/>
                  </a:cubicBezTo>
                  <a:cubicBezTo>
                    <a:pt x="118" y="110"/>
                    <a:pt x="120" y="107"/>
                    <a:pt x="122" y="105"/>
                  </a:cubicBezTo>
                  <a:cubicBezTo>
                    <a:pt x="130" y="94"/>
                    <a:pt x="134" y="81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18" y="102"/>
                  </a:moveTo>
                  <a:cubicBezTo>
                    <a:pt x="118" y="102"/>
                    <a:pt x="118" y="102"/>
                    <a:pt x="118" y="102"/>
                  </a:cubicBezTo>
                  <a:cubicBezTo>
                    <a:pt x="116" y="104"/>
                    <a:pt x="114" y="107"/>
                    <a:pt x="112" y="109"/>
                  </a:cubicBezTo>
                  <a:cubicBezTo>
                    <a:pt x="104" y="120"/>
                    <a:pt x="90" y="141"/>
                    <a:pt x="90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4" y="141"/>
                    <a:pt x="30" y="120"/>
                    <a:pt x="21" y="109"/>
                  </a:cubicBezTo>
                  <a:cubicBezTo>
                    <a:pt x="19" y="107"/>
                    <a:pt x="17" y="104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9" y="92"/>
                    <a:pt x="5" y="80"/>
                    <a:pt x="5" y="67"/>
                  </a:cubicBezTo>
                  <a:cubicBezTo>
                    <a:pt x="5" y="33"/>
                    <a:pt x="33" y="6"/>
                    <a:pt x="67" y="6"/>
                  </a:cubicBezTo>
                  <a:cubicBezTo>
                    <a:pt x="101" y="6"/>
                    <a:pt x="128" y="33"/>
                    <a:pt x="128" y="67"/>
                  </a:cubicBezTo>
                  <a:cubicBezTo>
                    <a:pt x="128" y="80"/>
                    <a:pt x="124" y="92"/>
                    <a:pt x="118" y="10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9" name="Oval 58"/>
            <p:cNvSpPr>
              <a:spLocks noChangeArrowheads="1"/>
            </p:cNvSpPr>
            <p:nvPr/>
          </p:nvSpPr>
          <p:spPr bwMode="auto">
            <a:xfrm>
              <a:off x="3806825" y="3124200"/>
              <a:ext cx="569912" cy="5683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190" name="Freeform 59"/>
            <p:cNvSpPr/>
            <p:nvPr/>
          </p:nvSpPr>
          <p:spPr bwMode="auto">
            <a:xfrm>
              <a:off x="3968750" y="3438525"/>
              <a:ext cx="134937" cy="217488"/>
            </a:xfrm>
            <a:custGeom>
              <a:avLst/>
              <a:gdLst>
                <a:gd name="T0" fmla="*/ 2147483647 w 81"/>
                <a:gd name="T1" fmla="*/ 2147483647 h 132"/>
                <a:gd name="T2" fmla="*/ 2147483647 w 81"/>
                <a:gd name="T3" fmla="*/ 2147483647 h 132"/>
                <a:gd name="T4" fmla="*/ 2147483647 w 81"/>
                <a:gd name="T5" fmla="*/ 0 h 132"/>
                <a:gd name="T6" fmla="*/ 2147483647 w 81"/>
                <a:gd name="T7" fmla="*/ 2147483647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32"/>
                <a:gd name="T14" fmla="*/ 81 w 81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32">
                  <a:moveTo>
                    <a:pt x="80" y="41"/>
                  </a:moveTo>
                  <a:cubicBezTo>
                    <a:pt x="72" y="48"/>
                    <a:pt x="52" y="67"/>
                    <a:pt x="66" y="98"/>
                  </a:cubicBezTo>
                  <a:cubicBezTo>
                    <a:pt x="81" y="132"/>
                    <a:pt x="0" y="59"/>
                    <a:pt x="38" y="0"/>
                  </a:cubicBezTo>
                  <a:cubicBezTo>
                    <a:pt x="51" y="19"/>
                    <a:pt x="66" y="33"/>
                    <a:pt x="80" y="41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1" name="Freeform 60"/>
            <p:cNvSpPr/>
            <p:nvPr/>
          </p:nvSpPr>
          <p:spPr bwMode="auto">
            <a:xfrm>
              <a:off x="4148138" y="3376613"/>
              <a:ext cx="139700" cy="180975"/>
            </a:xfrm>
            <a:custGeom>
              <a:avLst/>
              <a:gdLst>
                <a:gd name="T0" fmla="*/ 0 w 84"/>
                <a:gd name="T1" fmla="*/ 0 h 109"/>
                <a:gd name="T2" fmla="*/ 2147483647 w 84"/>
                <a:gd name="T3" fmla="*/ 2147483647 h 109"/>
                <a:gd name="T4" fmla="*/ 2147483647 w 84"/>
                <a:gd name="T5" fmla="*/ 2147483647 h 109"/>
                <a:gd name="T6" fmla="*/ 0 w 84"/>
                <a:gd name="T7" fmla="*/ 0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09"/>
                <a:gd name="T14" fmla="*/ 84 w 84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09">
                  <a:moveTo>
                    <a:pt x="0" y="0"/>
                  </a:moveTo>
                  <a:cubicBezTo>
                    <a:pt x="8" y="21"/>
                    <a:pt x="12" y="42"/>
                    <a:pt x="10" y="58"/>
                  </a:cubicBezTo>
                  <a:cubicBezTo>
                    <a:pt x="21" y="55"/>
                    <a:pt x="47" y="50"/>
                    <a:pt x="64" y="78"/>
                  </a:cubicBezTo>
                  <a:cubicBezTo>
                    <a:pt x="84" y="109"/>
                    <a:pt x="70" y="3"/>
                    <a:pt x="0" y="0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2" name="Freeform 61"/>
            <p:cNvSpPr/>
            <p:nvPr/>
          </p:nvSpPr>
          <p:spPr bwMode="auto">
            <a:xfrm>
              <a:off x="3970338" y="3252788"/>
              <a:ext cx="222250" cy="295275"/>
            </a:xfrm>
            <a:custGeom>
              <a:avLst/>
              <a:gdLst>
                <a:gd name="T0" fmla="*/ 0 w 134"/>
                <a:gd name="T1" fmla="*/ 2147483647 h 178"/>
                <a:gd name="T2" fmla="*/ 2147483647 w 134"/>
                <a:gd name="T3" fmla="*/ 2147483647 h 178"/>
                <a:gd name="T4" fmla="*/ 2147483647 w 134"/>
                <a:gd name="T5" fmla="*/ 2147483647 h 178"/>
                <a:gd name="T6" fmla="*/ 2147483647 w 134"/>
                <a:gd name="T7" fmla="*/ 2147483647 h 178"/>
                <a:gd name="T8" fmla="*/ 2147483647 w 134"/>
                <a:gd name="T9" fmla="*/ 0 h 178"/>
                <a:gd name="T10" fmla="*/ 2147483647 w 134"/>
                <a:gd name="T11" fmla="*/ 2147483647 h 178"/>
                <a:gd name="T12" fmla="*/ 0 w 134"/>
                <a:gd name="T13" fmla="*/ 2147483647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178"/>
                <a:gd name="T23" fmla="*/ 134 w 134"/>
                <a:gd name="T24" fmla="*/ 178 h 1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178">
                  <a:moveTo>
                    <a:pt x="0" y="33"/>
                  </a:moveTo>
                  <a:cubicBezTo>
                    <a:pt x="3" y="53"/>
                    <a:pt x="10" y="75"/>
                    <a:pt x="22" y="97"/>
                  </a:cubicBezTo>
                  <a:cubicBezTo>
                    <a:pt x="48" y="147"/>
                    <a:pt x="87" y="178"/>
                    <a:pt x="115" y="174"/>
                  </a:cubicBezTo>
                  <a:cubicBezTo>
                    <a:pt x="134" y="153"/>
                    <a:pt x="129" y="103"/>
                    <a:pt x="103" y="54"/>
                  </a:cubicBezTo>
                  <a:cubicBezTo>
                    <a:pt x="91" y="32"/>
                    <a:pt x="77" y="14"/>
                    <a:pt x="62" y="0"/>
                  </a:cubicBezTo>
                  <a:cubicBezTo>
                    <a:pt x="55" y="8"/>
                    <a:pt x="45" y="15"/>
                    <a:pt x="33" y="21"/>
                  </a:cubicBezTo>
                  <a:cubicBezTo>
                    <a:pt x="22" y="27"/>
                    <a:pt x="10" y="31"/>
                    <a:pt x="0" y="3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3" name="Freeform 62"/>
            <p:cNvSpPr/>
            <p:nvPr/>
          </p:nvSpPr>
          <p:spPr bwMode="auto">
            <a:xfrm>
              <a:off x="4017963" y="3309938"/>
              <a:ext cx="84137" cy="84138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50"/>
                <a:gd name="T17" fmla="*/ 50 w 50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50">
                  <a:moveTo>
                    <a:pt x="44" y="15"/>
                  </a:moveTo>
                  <a:cubicBezTo>
                    <a:pt x="50" y="26"/>
                    <a:pt x="46" y="39"/>
                    <a:pt x="35" y="44"/>
                  </a:cubicBezTo>
                  <a:cubicBezTo>
                    <a:pt x="25" y="50"/>
                    <a:pt x="12" y="46"/>
                    <a:pt x="6" y="35"/>
                  </a:cubicBezTo>
                  <a:cubicBezTo>
                    <a:pt x="0" y="25"/>
                    <a:pt x="4" y="12"/>
                    <a:pt x="15" y="6"/>
                  </a:cubicBezTo>
                  <a:cubicBezTo>
                    <a:pt x="26" y="0"/>
                    <a:pt x="39" y="4"/>
                    <a:pt x="44" y="15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4" name="Freeform 63"/>
            <p:cNvSpPr/>
            <p:nvPr/>
          </p:nvSpPr>
          <p:spPr bwMode="auto">
            <a:xfrm>
              <a:off x="4027488" y="3319463"/>
              <a:ext cx="66675" cy="65088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0"/>
                <a:gd name="T17" fmla="*/ 41 w 41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0">
                  <a:moveTo>
                    <a:pt x="36" y="12"/>
                  </a:moveTo>
                  <a:cubicBezTo>
                    <a:pt x="41" y="21"/>
                    <a:pt x="37" y="31"/>
                    <a:pt x="29" y="36"/>
                  </a:cubicBezTo>
                  <a:cubicBezTo>
                    <a:pt x="20" y="40"/>
                    <a:pt x="9" y="37"/>
                    <a:pt x="5" y="29"/>
                  </a:cubicBezTo>
                  <a:cubicBezTo>
                    <a:pt x="0" y="20"/>
                    <a:pt x="3" y="9"/>
                    <a:pt x="12" y="5"/>
                  </a:cubicBezTo>
                  <a:cubicBezTo>
                    <a:pt x="21" y="0"/>
                    <a:pt x="31" y="3"/>
                    <a:pt x="3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5" name="Freeform 64"/>
            <p:cNvSpPr/>
            <p:nvPr/>
          </p:nvSpPr>
          <p:spPr bwMode="auto">
            <a:xfrm>
              <a:off x="3968750" y="3236913"/>
              <a:ext cx="104775" cy="69850"/>
            </a:xfrm>
            <a:custGeom>
              <a:avLst/>
              <a:gdLst>
                <a:gd name="T0" fmla="*/ 2147483647 w 63"/>
                <a:gd name="T1" fmla="*/ 2147483647 h 43"/>
                <a:gd name="T2" fmla="*/ 0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0 h 43"/>
                <a:gd name="T12" fmla="*/ 2147483647 w 63"/>
                <a:gd name="T13" fmla="*/ 214748364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43"/>
                <a:gd name="T23" fmla="*/ 63 w 63"/>
                <a:gd name="T24" fmla="*/ 43 h 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43">
                  <a:moveTo>
                    <a:pt x="27" y="18"/>
                  </a:moveTo>
                  <a:cubicBezTo>
                    <a:pt x="18" y="23"/>
                    <a:pt x="9" y="26"/>
                    <a:pt x="0" y="28"/>
                  </a:cubicBezTo>
                  <a:cubicBezTo>
                    <a:pt x="0" y="33"/>
                    <a:pt x="0" y="38"/>
                    <a:pt x="1" y="43"/>
                  </a:cubicBezTo>
                  <a:cubicBezTo>
                    <a:pt x="11" y="41"/>
                    <a:pt x="23" y="37"/>
                    <a:pt x="34" y="31"/>
                  </a:cubicBezTo>
                  <a:cubicBezTo>
                    <a:pt x="46" y="25"/>
                    <a:pt x="56" y="18"/>
                    <a:pt x="63" y="10"/>
                  </a:cubicBezTo>
                  <a:cubicBezTo>
                    <a:pt x="59" y="7"/>
                    <a:pt x="55" y="3"/>
                    <a:pt x="51" y="0"/>
                  </a:cubicBezTo>
                  <a:cubicBezTo>
                    <a:pt x="44" y="7"/>
                    <a:pt x="37" y="13"/>
                    <a:pt x="2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6" name="Freeform 65"/>
            <p:cNvSpPr/>
            <p:nvPr/>
          </p:nvSpPr>
          <p:spPr bwMode="auto">
            <a:xfrm>
              <a:off x="3967163" y="3213100"/>
              <a:ext cx="85725" cy="69850"/>
            </a:xfrm>
            <a:custGeom>
              <a:avLst/>
              <a:gdLst>
                <a:gd name="T0" fmla="*/ 2147483647 w 52"/>
                <a:gd name="T1" fmla="*/ 2147483647 h 42"/>
                <a:gd name="T2" fmla="*/ 2147483647 w 52"/>
                <a:gd name="T3" fmla="*/ 2147483647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42"/>
                <a:gd name="T17" fmla="*/ 52 w 5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42">
                  <a:moveTo>
                    <a:pt x="12" y="1"/>
                  </a:moveTo>
                  <a:cubicBezTo>
                    <a:pt x="4" y="10"/>
                    <a:pt x="0" y="24"/>
                    <a:pt x="1" y="42"/>
                  </a:cubicBezTo>
                  <a:cubicBezTo>
                    <a:pt x="10" y="40"/>
                    <a:pt x="19" y="37"/>
                    <a:pt x="28" y="32"/>
                  </a:cubicBezTo>
                  <a:cubicBezTo>
                    <a:pt x="38" y="27"/>
                    <a:pt x="45" y="21"/>
                    <a:pt x="52" y="14"/>
                  </a:cubicBezTo>
                  <a:cubicBezTo>
                    <a:pt x="38" y="5"/>
                    <a:pt x="24" y="0"/>
                    <a:pt x="12" y="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7" name="Freeform 66"/>
            <p:cNvSpPr/>
            <p:nvPr/>
          </p:nvSpPr>
          <p:spPr bwMode="auto">
            <a:xfrm>
              <a:off x="4087813" y="3409950"/>
              <a:ext cx="92075" cy="158750"/>
            </a:xfrm>
            <a:custGeom>
              <a:avLst/>
              <a:gdLst>
                <a:gd name="T0" fmla="*/ 2147483647 w 55"/>
                <a:gd name="T1" fmla="*/ 2147483647 h 96"/>
                <a:gd name="T2" fmla="*/ 2147483647 w 55"/>
                <a:gd name="T3" fmla="*/ 2147483647 h 96"/>
                <a:gd name="T4" fmla="*/ 2147483647 w 55"/>
                <a:gd name="T5" fmla="*/ 2147483647 h 96"/>
                <a:gd name="T6" fmla="*/ 2147483647 w 55"/>
                <a:gd name="T7" fmla="*/ 2147483647 h 96"/>
                <a:gd name="T8" fmla="*/ 2147483647 w 55"/>
                <a:gd name="T9" fmla="*/ 2147483647 h 96"/>
                <a:gd name="T10" fmla="*/ 2147483647 w 55"/>
                <a:gd name="T11" fmla="*/ 2147483647 h 96"/>
                <a:gd name="T12" fmla="*/ 2147483647 w 55"/>
                <a:gd name="T13" fmla="*/ 2147483647 h 96"/>
                <a:gd name="T14" fmla="*/ 2147483647 w 55"/>
                <a:gd name="T15" fmla="*/ 2147483647 h 96"/>
                <a:gd name="T16" fmla="*/ 2147483647 w 55"/>
                <a:gd name="T17" fmla="*/ 2147483647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96"/>
                <a:gd name="T29" fmla="*/ 55 w 55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96">
                  <a:moveTo>
                    <a:pt x="6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50" y="96"/>
                    <a:pt x="51" y="96"/>
                    <a:pt x="53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4" y="95"/>
                    <a:pt x="55" y="93"/>
                    <a:pt x="55" y="9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8" name="Freeform 67"/>
            <p:cNvSpPr>
              <a:spLocks noEditPoints="1"/>
            </p:cNvSpPr>
            <p:nvPr/>
          </p:nvSpPr>
          <p:spPr bwMode="auto">
            <a:xfrm>
              <a:off x="2035175" y="3794125"/>
              <a:ext cx="1050925" cy="1077913"/>
            </a:xfrm>
            <a:custGeom>
              <a:avLst/>
              <a:gdLst>
                <a:gd name="T0" fmla="*/ 2147483647 w 634"/>
                <a:gd name="T1" fmla="*/ 2147483647 h 651"/>
                <a:gd name="T2" fmla="*/ 2147483647 w 634"/>
                <a:gd name="T3" fmla="*/ 2147483647 h 651"/>
                <a:gd name="T4" fmla="*/ 2147483647 w 634"/>
                <a:gd name="T5" fmla="*/ 0 h 651"/>
                <a:gd name="T6" fmla="*/ 0 w 634"/>
                <a:gd name="T7" fmla="*/ 0 h 651"/>
                <a:gd name="T8" fmla="*/ 0 w 634"/>
                <a:gd name="T9" fmla="*/ 2147483647 h 651"/>
                <a:gd name="T10" fmla="*/ 2147483647 w 634"/>
                <a:gd name="T11" fmla="*/ 2147483647 h 651"/>
                <a:gd name="T12" fmla="*/ 2147483647 w 634"/>
                <a:gd name="T13" fmla="*/ 2147483647 h 651"/>
                <a:gd name="T14" fmla="*/ 0 w 634"/>
                <a:gd name="T15" fmla="*/ 2147483647 h 651"/>
                <a:gd name="T16" fmla="*/ 0 w 634"/>
                <a:gd name="T17" fmla="*/ 2147483647 h 651"/>
                <a:gd name="T18" fmla="*/ 2147483647 w 634"/>
                <a:gd name="T19" fmla="*/ 2147483647 h 651"/>
                <a:gd name="T20" fmla="*/ 2147483647 w 634"/>
                <a:gd name="T21" fmla="*/ 2147483647 h 651"/>
                <a:gd name="T22" fmla="*/ 2147483647 w 634"/>
                <a:gd name="T23" fmla="*/ 2147483647 h 651"/>
                <a:gd name="T24" fmla="*/ 2147483647 w 634"/>
                <a:gd name="T25" fmla="*/ 2147483647 h 651"/>
                <a:gd name="T26" fmla="*/ 2147483647 w 634"/>
                <a:gd name="T27" fmla="*/ 2147483647 h 651"/>
                <a:gd name="T28" fmla="*/ 2147483647 w 634"/>
                <a:gd name="T29" fmla="*/ 2147483647 h 651"/>
                <a:gd name="T30" fmla="*/ 2147483647 w 634"/>
                <a:gd name="T31" fmla="*/ 2147483647 h 651"/>
                <a:gd name="T32" fmla="*/ 2147483647 w 634"/>
                <a:gd name="T33" fmla="*/ 2147483647 h 651"/>
                <a:gd name="T34" fmla="*/ 2147483647 w 634"/>
                <a:gd name="T35" fmla="*/ 2147483647 h 651"/>
                <a:gd name="T36" fmla="*/ 2147483647 w 634"/>
                <a:gd name="T37" fmla="*/ 2147483647 h 6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4"/>
                <a:gd name="T58" fmla="*/ 0 h 651"/>
                <a:gd name="T59" fmla="*/ 634 w 634"/>
                <a:gd name="T60" fmla="*/ 651 h 6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4" h="651">
                  <a:moveTo>
                    <a:pt x="634" y="238"/>
                  </a:moveTo>
                  <a:cubicBezTo>
                    <a:pt x="633" y="236"/>
                    <a:pt x="633" y="236"/>
                    <a:pt x="633" y="236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69" y="389"/>
                    <a:pt x="69" y="389"/>
                    <a:pt x="69" y="389"/>
                  </a:cubicBezTo>
                  <a:cubicBezTo>
                    <a:pt x="69" y="389"/>
                    <a:pt x="68" y="389"/>
                    <a:pt x="6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402"/>
                    <a:pt x="0" y="410"/>
                    <a:pt x="0" y="410"/>
                  </a:cubicBezTo>
                  <a:cubicBezTo>
                    <a:pt x="0" y="555"/>
                    <a:pt x="105" y="651"/>
                    <a:pt x="250" y="651"/>
                  </a:cubicBezTo>
                  <a:cubicBezTo>
                    <a:pt x="386" y="651"/>
                    <a:pt x="386" y="651"/>
                    <a:pt x="386" y="651"/>
                  </a:cubicBezTo>
                  <a:cubicBezTo>
                    <a:pt x="551" y="651"/>
                    <a:pt x="634" y="517"/>
                    <a:pt x="634" y="491"/>
                  </a:cubicBezTo>
                  <a:cubicBezTo>
                    <a:pt x="634" y="389"/>
                    <a:pt x="634" y="389"/>
                    <a:pt x="634" y="389"/>
                  </a:cubicBezTo>
                  <a:lnTo>
                    <a:pt x="634" y="238"/>
                  </a:lnTo>
                  <a:close/>
                  <a:moveTo>
                    <a:pt x="148" y="389"/>
                  </a:moveTo>
                  <a:cubicBezTo>
                    <a:pt x="148" y="389"/>
                    <a:pt x="148" y="389"/>
                    <a:pt x="147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lnTo>
                    <a:pt x="148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9" name="Freeform 68"/>
            <p:cNvSpPr/>
            <p:nvPr/>
          </p:nvSpPr>
          <p:spPr bwMode="auto">
            <a:xfrm>
              <a:off x="1835150" y="3794125"/>
              <a:ext cx="1385887" cy="449263"/>
            </a:xfrm>
            <a:custGeom>
              <a:avLst/>
              <a:gdLst>
                <a:gd name="T0" fmla="*/ 2147483647 w 837"/>
                <a:gd name="T1" fmla="*/ 2147483647 h 271"/>
                <a:gd name="T2" fmla="*/ 2147483647 w 837"/>
                <a:gd name="T3" fmla="*/ 2147483647 h 271"/>
                <a:gd name="T4" fmla="*/ 2147483647 w 837"/>
                <a:gd name="T5" fmla="*/ 2147483647 h 271"/>
                <a:gd name="T6" fmla="*/ 2147483647 w 837"/>
                <a:gd name="T7" fmla="*/ 2147483647 h 271"/>
                <a:gd name="T8" fmla="*/ 2147483647 w 837"/>
                <a:gd name="T9" fmla="*/ 2147483647 h 271"/>
                <a:gd name="T10" fmla="*/ 2147483647 w 837"/>
                <a:gd name="T11" fmla="*/ 2147483647 h 271"/>
                <a:gd name="T12" fmla="*/ 2147483647 w 837"/>
                <a:gd name="T13" fmla="*/ 2147483647 h 271"/>
                <a:gd name="T14" fmla="*/ 2147483647 w 837"/>
                <a:gd name="T15" fmla="*/ 2147483647 h 271"/>
                <a:gd name="T16" fmla="*/ 2147483647 w 837"/>
                <a:gd name="T17" fmla="*/ 0 h 271"/>
                <a:gd name="T18" fmla="*/ 2147483647 w 837"/>
                <a:gd name="T19" fmla="*/ 0 h 271"/>
                <a:gd name="T20" fmla="*/ 2147483647 w 837"/>
                <a:gd name="T21" fmla="*/ 2147483647 h 271"/>
                <a:gd name="T22" fmla="*/ 2147483647 w 837"/>
                <a:gd name="T23" fmla="*/ 2147483647 h 271"/>
                <a:gd name="T24" fmla="*/ 0 w 837"/>
                <a:gd name="T25" fmla="*/ 2147483647 h 271"/>
                <a:gd name="T26" fmla="*/ 0 w 837"/>
                <a:gd name="T27" fmla="*/ 2147483647 h 271"/>
                <a:gd name="T28" fmla="*/ 0 w 837"/>
                <a:gd name="T29" fmla="*/ 2147483647 h 271"/>
                <a:gd name="T30" fmla="*/ 2147483647 w 837"/>
                <a:gd name="T31" fmla="*/ 2147483647 h 271"/>
                <a:gd name="T32" fmla="*/ 2147483647 w 837"/>
                <a:gd name="T33" fmla="*/ 2147483647 h 271"/>
                <a:gd name="T34" fmla="*/ 2147483647 w 837"/>
                <a:gd name="T35" fmla="*/ 2147483647 h 27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37"/>
                <a:gd name="T55" fmla="*/ 0 h 271"/>
                <a:gd name="T56" fmla="*/ 837 w 837"/>
                <a:gd name="T57" fmla="*/ 271 h 27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37" h="271">
                  <a:moveTo>
                    <a:pt x="29" y="271"/>
                  </a:moveTo>
                  <a:cubicBezTo>
                    <a:pt x="837" y="271"/>
                    <a:pt x="837" y="271"/>
                    <a:pt x="837" y="271"/>
                  </a:cubicBezTo>
                  <a:cubicBezTo>
                    <a:pt x="837" y="229"/>
                    <a:pt x="837" y="229"/>
                    <a:pt x="837" y="229"/>
                  </a:cubicBezTo>
                  <a:cubicBezTo>
                    <a:pt x="837" y="206"/>
                    <a:pt x="837" y="206"/>
                    <a:pt x="837" y="206"/>
                  </a:cubicBezTo>
                  <a:cubicBezTo>
                    <a:pt x="837" y="146"/>
                    <a:pt x="837" y="146"/>
                    <a:pt x="837" y="146"/>
                  </a:cubicBezTo>
                  <a:cubicBezTo>
                    <a:pt x="837" y="123"/>
                    <a:pt x="837" y="123"/>
                    <a:pt x="837" y="123"/>
                  </a:cubicBezTo>
                  <a:cubicBezTo>
                    <a:pt x="837" y="63"/>
                    <a:pt x="837" y="63"/>
                    <a:pt x="837" y="63"/>
                  </a:cubicBezTo>
                  <a:cubicBezTo>
                    <a:pt x="837" y="40"/>
                    <a:pt x="837" y="40"/>
                    <a:pt x="837" y="4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15"/>
                    <a:pt x="8" y="40"/>
                  </a:cubicBezTo>
                  <a:cubicBezTo>
                    <a:pt x="7" y="47"/>
                    <a:pt x="5" y="55"/>
                    <a:pt x="4" y="63"/>
                  </a:cubicBezTo>
                  <a:cubicBezTo>
                    <a:pt x="2" y="81"/>
                    <a:pt x="0" y="101"/>
                    <a:pt x="0" y="123"/>
                  </a:cubicBezTo>
                  <a:cubicBezTo>
                    <a:pt x="0" y="127"/>
                    <a:pt x="0" y="131"/>
                    <a:pt x="0" y="136"/>
                  </a:cubicBezTo>
                  <a:cubicBezTo>
                    <a:pt x="0" y="139"/>
                    <a:pt x="0" y="143"/>
                    <a:pt x="0" y="146"/>
                  </a:cubicBezTo>
                  <a:cubicBezTo>
                    <a:pt x="0" y="168"/>
                    <a:pt x="2" y="189"/>
                    <a:pt x="4" y="206"/>
                  </a:cubicBezTo>
                  <a:cubicBezTo>
                    <a:pt x="5" y="215"/>
                    <a:pt x="6" y="222"/>
                    <a:pt x="8" y="229"/>
                  </a:cubicBezTo>
                  <a:cubicBezTo>
                    <a:pt x="13" y="255"/>
                    <a:pt x="21" y="271"/>
                    <a:pt x="29" y="27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0" name="Freeform 69"/>
            <p:cNvSpPr/>
            <p:nvPr/>
          </p:nvSpPr>
          <p:spPr bwMode="auto">
            <a:xfrm>
              <a:off x="3429000" y="3889375"/>
              <a:ext cx="280987" cy="257175"/>
            </a:xfrm>
            <a:custGeom>
              <a:avLst/>
              <a:gdLst>
                <a:gd name="T0" fmla="*/ 2147483647 w 177"/>
                <a:gd name="T1" fmla="*/ 2147483647 h 162"/>
                <a:gd name="T2" fmla="*/ 2147483647 w 177"/>
                <a:gd name="T3" fmla="*/ 2147483647 h 162"/>
                <a:gd name="T4" fmla="*/ 2147483647 w 177"/>
                <a:gd name="T5" fmla="*/ 2147483647 h 162"/>
                <a:gd name="T6" fmla="*/ 0 w 177"/>
                <a:gd name="T7" fmla="*/ 0 h 162"/>
                <a:gd name="T8" fmla="*/ 0 w 177"/>
                <a:gd name="T9" fmla="*/ 2147483647 h 162"/>
                <a:gd name="T10" fmla="*/ 2147483647 w 177"/>
                <a:gd name="T11" fmla="*/ 21474836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"/>
                <a:gd name="T19" fmla="*/ 0 h 162"/>
                <a:gd name="T20" fmla="*/ 177 w 177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" h="162">
                  <a:moveTo>
                    <a:pt x="24" y="151"/>
                  </a:moveTo>
                  <a:lnTo>
                    <a:pt x="177" y="81"/>
                  </a:lnTo>
                  <a:lnTo>
                    <a:pt x="24" y="1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24" y="151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1" name="Freeform 70"/>
            <p:cNvSpPr/>
            <p:nvPr/>
          </p:nvSpPr>
          <p:spPr bwMode="auto">
            <a:xfrm>
              <a:off x="3221038" y="3794125"/>
              <a:ext cx="207962" cy="449263"/>
            </a:xfrm>
            <a:custGeom>
              <a:avLst/>
              <a:gdLst>
                <a:gd name="T0" fmla="*/ 2147483647 w 131"/>
                <a:gd name="T1" fmla="*/ 2147483647 h 283"/>
                <a:gd name="T2" fmla="*/ 2147483647 w 131"/>
                <a:gd name="T3" fmla="*/ 2147483647 h 283"/>
                <a:gd name="T4" fmla="*/ 0 w 131"/>
                <a:gd name="T5" fmla="*/ 0 h 283"/>
                <a:gd name="T6" fmla="*/ 0 w 131"/>
                <a:gd name="T7" fmla="*/ 2147483647 h 283"/>
                <a:gd name="T8" fmla="*/ 0 w 131"/>
                <a:gd name="T9" fmla="*/ 2147483647 h 283"/>
                <a:gd name="T10" fmla="*/ 0 w 131"/>
                <a:gd name="T11" fmla="*/ 2147483647 h 283"/>
                <a:gd name="T12" fmla="*/ 0 w 131"/>
                <a:gd name="T13" fmla="*/ 2147483647 h 283"/>
                <a:gd name="T14" fmla="*/ 0 w 131"/>
                <a:gd name="T15" fmla="*/ 2147483647 h 283"/>
                <a:gd name="T16" fmla="*/ 0 w 131"/>
                <a:gd name="T17" fmla="*/ 2147483647 h 283"/>
                <a:gd name="T18" fmla="*/ 0 w 131"/>
                <a:gd name="T19" fmla="*/ 2147483647 h 283"/>
                <a:gd name="T20" fmla="*/ 0 w 131"/>
                <a:gd name="T21" fmla="*/ 2147483647 h 283"/>
                <a:gd name="T22" fmla="*/ 2147483647 w 131"/>
                <a:gd name="T23" fmla="*/ 2147483647 h 2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"/>
                <a:gd name="T37" fmla="*/ 0 h 283"/>
                <a:gd name="T38" fmla="*/ 131 w 131"/>
                <a:gd name="T39" fmla="*/ 283 h 28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" h="283">
                  <a:moveTo>
                    <a:pt x="131" y="222"/>
                  </a:moveTo>
                  <a:lnTo>
                    <a:pt x="131" y="6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0" y="128"/>
                  </a:lnTo>
                  <a:lnTo>
                    <a:pt x="0" y="141"/>
                  </a:lnTo>
                  <a:lnTo>
                    <a:pt x="0" y="152"/>
                  </a:lnTo>
                  <a:lnTo>
                    <a:pt x="0" y="215"/>
                  </a:lnTo>
                  <a:lnTo>
                    <a:pt x="0" y="239"/>
                  </a:lnTo>
                  <a:lnTo>
                    <a:pt x="0" y="283"/>
                  </a:lnTo>
                  <a:lnTo>
                    <a:pt x="131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2" name="Freeform 71"/>
            <p:cNvSpPr/>
            <p:nvPr/>
          </p:nvSpPr>
          <p:spPr bwMode="auto">
            <a:xfrm>
              <a:off x="1846263" y="3841750"/>
              <a:ext cx="1374775" cy="28575"/>
            </a:xfrm>
            <a:custGeom>
              <a:avLst/>
              <a:gdLst>
                <a:gd name="T0" fmla="*/ 2147483647 w 830"/>
                <a:gd name="T1" fmla="*/ 0 h 17"/>
                <a:gd name="T2" fmla="*/ 2147483647 w 830"/>
                <a:gd name="T3" fmla="*/ 0 h 17"/>
                <a:gd name="T4" fmla="*/ 2147483647 w 830"/>
                <a:gd name="T5" fmla="*/ 2147483647 h 17"/>
                <a:gd name="T6" fmla="*/ 0 w 830"/>
                <a:gd name="T7" fmla="*/ 2147483647 h 17"/>
                <a:gd name="T8" fmla="*/ 2147483647 w 830"/>
                <a:gd name="T9" fmla="*/ 2147483647 h 17"/>
                <a:gd name="T10" fmla="*/ 2147483647 w 830"/>
                <a:gd name="T11" fmla="*/ 2147483647 h 17"/>
                <a:gd name="T12" fmla="*/ 2147483647 w 830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83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11"/>
                    <a:pt x="830" y="11"/>
                    <a:pt x="830" y="11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3" name="Freeform 72"/>
            <p:cNvSpPr/>
            <p:nvPr/>
          </p:nvSpPr>
          <p:spPr bwMode="auto">
            <a:xfrm>
              <a:off x="1846263" y="4165600"/>
              <a:ext cx="1374775" cy="26988"/>
            </a:xfrm>
            <a:custGeom>
              <a:avLst/>
              <a:gdLst>
                <a:gd name="T0" fmla="*/ 2147483647 w 830"/>
                <a:gd name="T1" fmla="*/ 2147483647 h 17"/>
                <a:gd name="T2" fmla="*/ 2147483647 w 830"/>
                <a:gd name="T3" fmla="*/ 2147483647 h 17"/>
                <a:gd name="T4" fmla="*/ 2147483647 w 830"/>
                <a:gd name="T5" fmla="*/ 2147483647 h 17"/>
                <a:gd name="T6" fmla="*/ 2147483647 w 830"/>
                <a:gd name="T7" fmla="*/ 2147483647 h 17"/>
                <a:gd name="T8" fmla="*/ 2147483647 w 830"/>
                <a:gd name="T9" fmla="*/ 0 h 17"/>
                <a:gd name="T10" fmla="*/ 0 w 830"/>
                <a:gd name="T11" fmla="*/ 0 h 17"/>
                <a:gd name="T12" fmla="*/ 2147483647 w 830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1" y="5"/>
                  </a:moveTo>
                  <a:cubicBezTo>
                    <a:pt x="2" y="9"/>
                    <a:pt x="2" y="13"/>
                    <a:pt x="3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5"/>
                    <a:pt x="830" y="5"/>
                    <a:pt x="830" y="5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4" name="Freeform 73"/>
            <p:cNvSpPr/>
            <p:nvPr/>
          </p:nvSpPr>
          <p:spPr bwMode="auto">
            <a:xfrm>
              <a:off x="1835150" y="3949700"/>
              <a:ext cx="1385887" cy="28575"/>
            </a:xfrm>
            <a:custGeom>
              <a:avLst/>
              <a:gdLst>
                <a:gd name="T0" fmla="*/ 0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2147483647 w 837"/>
                <a:gd name="T7" fmla="*/ 0 h 17"/>
                <a:gd name="T8" fmla="*/ 0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0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5" name="Freeform 74"/>
            <p:cNvSpPr/>
            <p:nvPr/>
          </p:nvSpPr>
          <p:spPr bwMode="auto">
            <a:xfrm>
              <a:off x="1835150" y="4057650"/>
              <a:ext cx="1385887" cy="28575"/>
            </a:xfrm>
            <a:custGeom>
              <a:avLst/>
              <a:gdLst>
                <a:gd name="T0" fmla="*/ 2147483647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0 w 837"/>
                <a:gd name="T7" fmla="*/ 0 h 17"/>
                <a:gd name="T8" fmla="*/ 2147483647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1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1"/>
                    <a:pt x="1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6" name="Freeform 75"/>
            <p:cNvSpPr/>
            <p:nvPr/>
          </p:nvSpPr>
          <p:spPr bwMode="auto">
            <a:xfrm>
              <a:off x="2579688" y="3579813"/>
              <a:ext cx="231775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2147483647 h 316"/>
                <a:gd name="T4" fmla="*/ 2147483647 w 139"/>
                <a:gd name="T5" fmla="*/ 0 h 316"/>
                <a:gd name="T6" fmla="*/ 0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7" name="Freeform 76"/>
            <p:cNvSpPr/>
            <p:nvPr/>
          </p:nvSpPr>
          <p:spPr bwMode="auto">
            <a:xfrm>
              <a:off x="2306638" y="3579813"/>
              <a:ext cx="230187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0 h 316"/>
                <a:gd name="T4" fmla="*/ 0 w 139"/>
                <a:gd name="T5" fmla="*/ 2147483647 h 316"/>
                <a:gd name="T6" fmla="*/ 2147483647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8" name="Freeform 77"/>
            <p:cNvSpPr/>
            <p:nvPr/>
          </p:nvSpPr>
          <p:spPr bwMode="auto">
            <a:xfrm>
              <a:off x="2855913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2147483647 h 316"/>
                <a:gd name="T4" fmla="*/ 2147483647 w 138"/>
                <a:gd name="T5" fmla="*/ 0 h 316"/>
                <a:gd name="T6" fmla="*/ 0 w 138"/>
                <a:gd name="T7" fmla="*/ 2147483647 h 316"/>
                <a:gd name="T8" fmla="*/ 0 w 138"/>
                <a:gd name="T9" fmla="*/ 2147483647 h 316"/>
                <a:gd name="T10" fmla="*/ 0 w 138"/>
                <a:gd name="T11" fmla="*/ 2147483647 h 316"/>
                <a:gd name="T12" fmla="*/ 0 w 138"/>
                <a:gd name="T13" fmla="*/ 2147483647 h 316"/>
                <a:gd name="T14" fmla="*/ 2147483647 w 138"/>
                <a:gd name="T15" fmla="*/ 2147483647 h 316"/>
                <a:gd name="T16" fmla="*/ 2147483647 w 138"/>
                <a:gd name="T17" fmla="*/ 2147483647 h 316"/>
                <a:gd name="T18" fmla="*/ 2147483647 w 138"/>
                <a:gd name="T19" fmla="*/ 2147483647 h 3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8"/>
                <a:gd name="T31" fmla="*/ 0 h 316"/>
                <a:gd name="T32" fmla="*/ 138 w 138"/>
                <a:gd name="T33" fmla="*/ 316 h 3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8" h="316">
                  <a:moveTo>
                    <a:pt x="138" y="124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cubicBezTo>
                    <a:pt x="138" y="124"/>
                    <a:pt x="138" y="124"/>
                    <a:pt x="13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9" name="Freeform 78"/>
            <p:cNvSpPr/>
            <p:nvPr/>
          </p:nvSpPr>
          <p:spPr bwMode="auto">
            <a:xfrm>
              <a:off x="2033588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0 h 316"/>
                <a:gd name="T4" fmla="*/ 0 w 138"/>
                <a:gd name="T5" fmla="*/ 2147483647 h 316"/>
                <a:gd name="T6" fmla="*/ 0 w 138"/>
                <a:gd name="T7" fmla="*/ 2147483647 h 316"/>
                <a:gd name="T8" fmla="*/ 2147483647 w 138"/>
                <a:gd name="T9" fmla="*/ 2147483647 h 316"/>
                <a:gd name="T10" fmla="*/ 2147483647 w 138"/>
                <a:gd name="T11" fmla="*/ 2147483647 h 316"/>
                <a:gd name="T12" fmla="*/ 2147483647 w 138"/>
                <a:gd name="T13" fmla="*/ 2147483647 h 3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8"/>
                <a:gd name="T22" fmla="*/ 0 h 316"/>
                <a:gd name="T23" fmla="*/ 138 w 138"/>
                <a:gd name="T24" fmla="*/ 316 h 3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8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Freeform 79"/>
            <p:cNvSpPr/>
            <p:nvPr/>
          </p:nvSpPr>
          <p:spPr bwMode="auto">
            <a:xfrm>
              <a:off x="2323801" y="3815575"/>
              <a:ext cx="801575" cy="1055546"/>
            </a:xfrm>
            <a:custGeom>
              <a:avLst/>
              <a:gdLst>
                <a:gd name="T0" fmla="*/ 484 w 484"/>
                <a:gd name="T1" fmla="*/ 354 h 639"/>
                <a:gd name="T2" fmla="*/ 455 w 484"/>
                <a:gd name="T3" fmla="*/ 214 h 639"/>
                <a:gd name="T4" fmla="*/ 404 w 484"/>
                <a:gd name="T5" fmla="*/ 68 h 639"/>
                <a:gd name="T6" fmla="*/ 333 w 484"/>
                <a:gd name="T7" fmla="*/ 2 h 639"/>
                <a:gd name="T8" fmla="*/ 273 w 484"/>
                <a:gd name="T9" fmla="*/ 31 h 639"/>
                <a:gd name="T10" fmla="*/ 255 w 484"/>
                <a:gd name="T11" fmla="*/ 80 h 639"/>
                <a:gd name="T12" fmla="*/ 304 w 484"/>
                <a:gd name="T13" fmla="*/ 284 h 639"/>
                <a:gd name="T14" fmla="*/ 128 w 484"/>
                <a:gd name="T15" fmla="*/ 377 h 639"/>
                <a:gd name="T16" fmla="*/ 111 w 484"/>
                <a:gd name="T17" fmla="*/ 639 h 639"/>
                <a:gd name="T18" fmla="*/ 212 w 484"/>
                <a:gd name="T19" fmla="*/ 639 h 639"/>
                <a:gd name="T20" fmla="*/ 459 w 484"/>
                <a:gd name="T21" fmla="*/ 485 h 639"/>
                <a:gd name="T22" fmla="*/ 484 w 484"/>
                <a:gd name="T23" fmla="*/ 35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4" h="639">
                  <a:moveTo>
                    <a:pt x="484" y="354"/>
                  </a:moveTo>
                  <a:cubicBezTo>
                    <a:pt x="484" y="300"/>
                    <a:pt x="472" y="246"/>
                    <a:pt x="455" y="214"/>
                  </a:cubicBezTo>
                  <a:cubicBezTo>
                    <a:pt x="404" y="68"/>
                    <a:pt x="404" y="68"/>
                    <a:pt x="404" y="68"/>
                  </a:cubicBezTo>
                  <a:cubicBezTo>
                    <a:pt x="392" y="31"/>
                    <a:pt x="371" y="0"/>
                    <a:pt x="333" y="2"/>
                  </a:cubicBezTo>
                  <a:cubicBezTo>
                    <a:pt x="315" y="2"/>
                    <a:pt x="286" y="17"/>
                    <a:pt x="273" y="31"/>
                  </a:cubicBezTo>
                  <a:cubicBezTo>
                    <a:pt x="261" y="44"/>
                    <a:pt x="254" y="62"/>
                    <a:pt x="255" y="80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128" y="377"/>
                    <a:pt x="128" y="377"/>
                    <a:pt x="128" y="377"/>
                  </a:cubicBezTo>
                  <a:cubicBezTo>
                    <a:pt x="0" y="445"/>
                    <a:pt x="54" y="639"/>
                    <a:pt x="111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368" y="639"/>
                    <a:pt x="451" y="520"/>
                    <a:pt x="459" y="485"/>
                  </a:cubicBezTo>
                  <a:cubicBezTo>
                    <a:pt x="474" y="454"/>
                    <a:pt x="484" y="405"/>
                    <a:pt x="484" y="3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211" name="Freeform 80"/>
            <p:cNvSpPr/>
            <p:nvPr/>
          </p:nvSpPr>
          <p:spPr bwMode="auto">
            <a:xfrm>
              <a:off x="2060575" y="4773613"/>
              <a:ext cx="246062" cy="177800"/>
            </a:xfrm>
            <a:custGeom>
              <a:avLst/>
              <a:gdLst>
                <a:gd name="T0" fmla="*/ 2147483647 w 149"/>
                <a:gd name="T1" fmla="*/ 0 h 108"/>
                <a:gd name="T2" fmla="*/ 2147483647 w 149"/>
                <a:gd name="T3" fmla="*/ 0 h 108"/>
                <a:gd name="T4" fmla="*/ 0 w 149"/>
                <a:gd name="T5" fmla="*/ 2147483647 h 108"/>
                <a:gd name="T6" fmla="*/ 0 w 149"/>
                <a:gd name="T7" fmla="*/ 2147483647 h 108"/>
                <a:gd name="T8" fmla="*/ 2147483647 w 149"/>
                <a:gd name="T9" fmla="*/ 2147483647 h 108"/>
                <a:gd name="T10" fmla="*/ 2147483647 w 149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9"/>
                <a:gd name="T19" fmla="*/ 0 h 108"/>
                <a:gd name="T20" fmla="*/ 149 w 149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9" h="108">
                  <a:moveTo>
                    <a:pt x="149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49" y="108"/>
                    <a:pt x="149" y="108"/>
                    <a:pt x="149" y="10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01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2" name="Freeform 81"/>
            <p:cNvSpPr/>
            <p:nvPr/>
          </p:nvSpPr>
          <p:spPr bwMode="auto">
            <a:xfrm>
              <a:off x="2306638" y="4773613"/>
              <a:ext cx="754062" cy="177800"/>
            </a:xfrm>
            <a:custGeom>
              <a:avLst/>
              <a:gdLst>
                <a:gd name="T0" fmla="*/ 2147483647 w 455"/>
                <a:gd name="T1" fmla="*/ 0 h 108"/>
                <a:gd name="T2" fmla="*/ 0 w 455"/>
                <a:gd name="T3" fmla="*/ 0 h 108"/>
                <a:gd name="T4" fmla="*/ 0 w 455"/>
                <a:gd name="T5" fmla="*/ 2147483647 h 108"/>
                <a:gd name="T6" fmla="*/ 2147483647 w 455"/>
                <a:gd name="T7" fmla="*/ 2147483647 h 108"/>
                <a:gd name="T8" fmla="*/ 2147483647 w 455"/>
                <a:gd name="T9" fmla="*/ 2147483647 h 108"/>
                <a:gd name="T10" fmla="*/ 2147483647 w 455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5"/>
                <a:gd name="T19" fmla="*/ 0 h 108"/>
                <a:gd name="T20" fmla="*/ 455 w 455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5" h="108">
                  <a:moveTo>
                    <a:pt x="4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55" y="108"/>
                    <a:pt x="455" y="108"/>
                    <a:pt x="455" y="108"/>
                  </a:cubicBezTo>
                  <a:cubicBezTo>
                    <a:pt x="455" y="34"/>
                    <a:pt x="455" y="34"/>
                    <a:pt x="455" y="34"/>
                  </a:cubicBezTo>
                  <a:cubicBezTo>
                    <a:pt x="455" y="15"/>
                    <a:pt x="440" y="0"/>
                    <a:pt x="423" y="0"/>
                  </a:cubicBezTo>
                  <a:close/>
                </a:path>
              </a:pathLst>
            </a:custGeom>
            <a:solidFill>
              <a:srgbClr val="013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3" name="Rectangle 82"/>
            <p:cNvSpPr>
              <a:spLocks noChangeArrowheads="1"/>
            </p:cNvSpPr>
            <p:nvPr/>
          </p:nvSpPr>
          <p:spPr bwMode="auto">
            <a:xfrm>
              <a:off x="2060575" y="4951413"/>
              <a:ext cx="246062" cy="194786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214" name="Rectangle 83"/>
            <p:cNvSpPr>
              <a:spLocks noChangeArrowheads="1"/>
            </p:cNvSpPr>
            <p:nvPr/>
          </p:nvSpPr>
          <p:spPr bwMode="auto">
            <a:xfrm>
              <a:off x="2306638" y="4951413"/>
              <a:ext cx="754062" cy="1947863"/>
            </a:xfrm>
            <a:prstGeom prst="rect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215" name="Freeform 84"/>
            <p:cNvSpPr/>
            <p:nvPr/>
          </p:nvSpPr>
          <p:spPr bwMode="auto">
            <a:xfrm>
              <a:off x="3246438" y="5033963"/>
              <a:ext cx="646112" cy="1193800"/>
            </a:xfrm>
            <a:custGeom>
              <a:avLst/>
              <a:gdLst>
                <a:gd name="T0" fmla="*/ 2147483647 w 390"/>
                <a:gd name="T1" fmla="*/ 2147483647 h 721"/>
                <a:gd name="T2" fmla="*/ 2147483647 w 390"/>
                <a:gd name="T3" fmla="*/ 2147483647 h 721"/>
                <a:gd name="T4" fmla="*/ 2147483647 w 390"/>
                <a:gd name="T5" fmla="*/ 2147483647 h 721"/>
                <a:gd name="T6" fmla="*/ 2147483647 w 390"/>
                <a:gd name="T7" fmla="*/ 2147483647 h 721"/>
                <a:gd name="T8" fmla="*/ 2147483647 w 390"/>
                <a:gd name="T9" fmla="*/ 2147483647 h 721"/>
                <a:gd name="T10" fmla="*/ 2147483647 w 390"/>
                <a:gd name="T11" fmla="*/ 2147483647 h 721"/>
                <a:gd name="T12" fmla="*/ 2147483647 w 390"/>
                <a:gd name="T13" fmla="*/ 2147483647 h 721"/>
                <a:gd name="T14" fmla="*/ 2147483647 w 390"/>
                <a:gd name="T15" fmla="*/ 2147483647 h 721"/>
                <a:gd name="T16" fmla="*/ 2147483647 w 390"/>
                <a:gd name="T17" fmla="*/ 2147483647 h 721"/>
                <a:gd name="T18" fmla="*/ 2147483647 w 390"/>
                <a:gd name="T19" fmla="*/ 2147483647 h 721"/>
                <a:gd name="T20" fmla="*/ 2147483647 w 390"/>
                <a:gd name="T21" fmla="*/ 2147483647 h 721"/>
                <a:gd name="T22" fmla="*/ 2147483647 w 390"/>
                <a:gd name="T23" fmla="*/ 2147483647 h 721"/>
                <a:gd name="T24" fmla="*/ 0 w 390"/>
                <a:gd name="T25" fmla="*/ 2147483647 h 721"/>
                <a:gd name="T26" fmla="*/ 2147483647 w 390"/>
                <a:gd name="T27" fmla="*/ 2147483647 h 721"/>
                <a:gd name="T28" fmla="*/ 2147483647 w 390"/>
                <a:gd name="T29" fmla="*/ 2147483647 h 721"/>
                <a:gd name="T30" fmla="*/ 2147483647 w 390"/>
                <a:gd name="T31" fmla="*/ 2147483647 h 721"/>
                <a:gd name="T32" fmla="*/ 2147483647 w 390"/>
                <a:gd name="T33" fmla="*/ 2147483647 h 721"/>
                <a:gd name="T34" fmla="*/ 2147483647 w 390"/>
                <a:gd name="T35" fmla="*/ 2147483647 h 721"/>
                <a:gd name="T36" fmla="*/ 2147483647 w 390"/>
                <a:gd name="T37" fmla="*/ 2147483647 h 721"/>
                <a:gd name="T38" fmla="*/ 2147483647 w 390"/>
                <a:gd name="T39" fmla="*/ 2147483647 h 721"/>
                <a:gd name="T40" fmla="*/ 2147483647 w 390"/>
                <a:gd name="T41" fmla="*/ 2147483647 h 721"/>
                <a:gd name="T42" fmla="*/ 2147483647 w 390"/>
                <a:gd name="T43" fmla="*/ 2147483647 h 721"/>
                <a:gd name="T44" fmla="*/ 2147483647 w 390"/>
                <a:gd name="T45" fmla="*/ 0 h 721"/>
                <a:gd name="T46" fmla="*/ 2147483647 w 390"/>
                <a:gd name="T47" fmla="*/ 0 h 721"/>
                <a:gd name="T48" fmla="*/ 2147483647 w 390"/>
                <a:gd name="T49" fmla="*/ 2147483647 h 721"/>
                <a:gd name="T50" fmla="*/ 2147483647 w 390"/>
                <a:gd name="T51" fmla="*/ 2147483647 h 721"/>
                <a:gd name="T52" fmla="*/ 2147483647 w 390"/>
                <a:gd name="T53" fmla="*/ 2147483647 h 721"/>
                <a:gd name="T54" fmla="*/ 2147483647 w 390"/>
                <a:gd name="T55" fmla="*/ 2147483647 h 721"/>
                <a:gd name="T56" fmla="*/ 2147483647 w 390"/>
                <a:gd name="T57" fmla="*/ 2147483647 h 721"/>
                <a:gd name="T58" fmla="*/ 2147483647 w 390"/>
                <a:gd name="T59" fmla="*/ 2147483647 h 721"/>
                <a:gd name="T60" fmla="*/ 2147483647 w 390"/>
                <a:gd name="T61" fmla="*/ 2147483647 h 721"/>
                <a:gd name="T62" fmla="*/ 2147483647 w 390"/>
                <a:gd name="T63" fmla="*/ 2147483647 h 721"/>
                <a:gd name="T64" fmla="*/ 2147483647 w 390"/>
                <a:gd name="T65" fmla="*/ 2147483647 h 721"/>
                <a:gd name="T66" fmla="*/ 2147483647 w 390"/>
                <a:gd name="T67" fmla="*/ 2147483647 h 721"/>
                <a:gd name="T68" fmla="*/ 2147483647 w 390"/>
                <a:gd name="T69" fmla="*/ 2147483647 h 721"/>
                <a:gd name="T70" fmla="*/ 2147483647 w 390"/>
                <a:gd name="T71" fmla="*/ 2147483647 h 721"/>
                <a:gd name="T72" fmla="*/ 2147483647 w 390"/>
                <a:gd name="T73" fmla="*/ 2147483647 h 721"/>
                <a:gd name="T74" fmla="*/ 2147483647 w 390"/>
                <a:gd name="T75" fmla="*/ 2147483647 h 721"/>
                <a:gd name="T76" fmla="*/ 2147483647 w 390"/>
                <a:gd name="T77" fmla="*/ 2147483647 h 721"/>
                <a:gd name="T78" fmla="*/ 2147483647 w 390"/>
                <a:gd name="T79" fmla="*/ 2147483647 h 721"/>
                <a:gd name="T80" fmla="*/ 2147483647 w 390"/>
                <a:gd name="T81" fmla="*/ 2147483647 h 721"/>
                <a:gd name="T82" fmla="*/ 2147483647 w 390"/>
                <a:gd name="T83" fmla="*/ 2147483647 h 721"/>
                <a:gd name="T84" fmla="*/ 2147483647 w 390"/>
                <a:gd name="T85" fmla="*/ 2147483647 h 721"/>
                <a:gd name="T86" fmla="*/ 2147483647 w 390"/>
                <a:gd name="T87" fmla="*/ 2147483647 h 721"/>
                <a:gd name="T88" fmla="*/ 2147483647 w 390"/>
                <a:gd name="T89" fmla="*/ 2147483647 h 72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90"/>
                <a:gd name="T136" fmla="*/ 0 h 721"/>
                <a:gd name="T137" fmla="*/ 390 w 390"/>
                <a:gd name="T138" fmla="*/ 721 h 72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90" h="721">
                  <a:moveTo>
                    <a:pt x="154" y="721"/>
                  </a:moveTo>
                  <a:cubicBezTo>
                    <a:pt x="142" y="721"/>
                    <a:pt x="142" y="721"/>
                    <a:pt x="142" y="721"/>
                  </a:cubicBezTo>
                  <a:cubicBezTo>
                    <a:pt x="142" y="566"/>
                    <a:pt x="142" y="566"/>
                    <a:pt x="142" y="566"/>
                  </a:cubicBezTo>
                  <a:cubicBezTo>
                    <a:pt x="142" y="549"/>
                    <a:pt x="128" y="536"/>
                    <a:pt x="112" y="536"/>
                  </a:cubicBezTo>
                  <a:cubicBezTo>
                    <a:pt x="109" y="536"/>
                    <a:pt x="109" y="536"/>
                    <a:pt x="109" y="536"/>
                  </a:cubicBezTo>
                  <a:cubicBezTo>
                    <a:pt x="96" y="536"/>
                    <a:pt x="83" y="531"/>
                    <a:pt x="75" y="523"/>
                  </a:cubicBezTo>
                  <a:cubicBezTo>
                    <a:pt x="70" y="518"/>
                    <a:pt x="67" y="512"/>
                    <a:pt x="67" y="505"/>
                  </a:cubicBezTo>
                  <a:cubicBezTo>
                    <a:pt x="68" y="488"/>
                    <a:pt x="87" y="474"/>
                    <a:pt x="110" y="474"/>
                  </a:cubicBezTo>
                  <a:cubicBezTo>
                    <a:pt x="288" y="474"/>
                    <a:pt x="288" y="474"/>
                    <a:pt x="288" y="474"/>
                  </a:cubicBezTo>
                  <a:cubicBezTo>
                    <a:pt x="305" y="474"/>
                    <a:pt x="318" y="465"/>
                    <a:pt x="318" y="454"/>
                  </a:cubicBezTo>
                  <a:cubicBezTo>
                    <a:pt x="318" y="443"/>
                    <a:pt x="305" y="434"/>
                    <a:pt x="288" y="434"/>
                  </a:cubicBezTo>
                  <a:cubicBezTo>
                    <a:pt x="42" y="434"/>
                    <a:pt x="42" y="434"/>
                    <a:pt x="42" y="434"/>
                  </a:cubicBezTo>
                  <a:cubicBezTo>
                    <a:pt x="19" y="434"/>
                    <a:pt x="0" y="420"/>
                    <a:pt x="0" y="403"/>
                  </a:cubicBezTo>
                  <a:cubicBezTo>
                    <a:pt x="0" y="386"/>
                    <a:pt x="19" y="372"/>
                    <a:pt x="42" y="372"/>
                  </a:cubicBezTo>
                  <a:cubicBezTo>
                    <a:pt x="348" y="372"/>
                    <a:pt x="348" y="372"/>
                    <a:pt x="348" y="372"/>
                  </a:cubicBezTo>
                  <a:cubicBezTo>
                    <a:pt x="364" y="372"/>
                    <a:pt x="378" y="364"/>
                    <a:pt x="378" y="354"/>
                  </a:cubicBezTo>
                  <a:cubicBezTo>
                    <a:pt x="378" y="344"/>
                    <a:pt x="364" y="336"/>
                    <a:pt x="348" y="336"/>
                  </a:cubicBezTo>
                  <a:cubicBezTo>
                    <a:pt x="128" y="336"/>
                    <a:pt x="128" y="336"/>
                    <a:pt x="128" y="336"/>
                  </a:cubicBezTo>
                  <a:cubicBezTo>
                    <a:pt x="104" y="336"/>
                    <a:pt x="86" y="323"/>
                    <a:pt x="86" y="306"/>
                  </a:cubicBezTo>
                  <a:cubicBezTo>
                    <a:pt x="86" y="290"/>
                    <a:pt x="104" y="277"/>
                    <a:pt x="128" y="27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203" y="277"/>
                    <a:pt x="216" y="264"/>
                    <a:pt x="216" y="247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247"/>
                    <a:pt x="228" y="247"/>
                    <a:pt x="228" y="247"/>
                  </a:cubicBezTo>
                  <a:cubicBezTo>
                    <a:pt x="228" y="270"/>
                    <a:pt x="209" y="289"/>
                    <a:pt x="186" y="289"/>
                  </a:cubicBezTo>
                  <a:cubicBezTo>
                    <a:pt x="128" y="289"/>
                    <a:pt x="128" y="289"/>
                    <a:pt x="128" y="289"/>
                  </a:cubicBezTo>
                  <a:cubicBezTo>
                    <a:pt x="112" y="289"/>
                    <a:pt x="98" y="297"/>
                    <a:pt x="98" y="306"/>
                  </a:cubicBezTo>
                  <a:cubicBezTo>
                    <a:pt x="98" y="315"/>
                    <a:pt x="112" y="324"/>
                    <a:pt x="128" y="324"/>
                  </a:cubicBezTo>
                  <a:cubicBezTo>
                    <a:pt x="348" y="324"/>
                    <a:pt x="348" y="324"/>
                    <a:pt x="348" y="324"/>
                  </a:cubicBezTo>
                  <a:cubicBezTo>
                    <a:pt x="371" y="324"/>
                    <a:pt x="390" y="337"/>
                    <a:pt x="390" y="354"/>
                  </a:cubicBezTo>
                  <a:cubicBezTo>
                    <a:pt x="390" y="371"/>
                    <a:pt x="371" y="384"/>
                    <a:pt x="348" y="384"/>
                  </a:cubicBezTo>
                  <a:cubicBezTo>
                    <a:pt x="42" y="384"/>
                    <a:pt x="42" y="384"/>
                    <a:pt x="42" y="384"/>
                  </a:cubicBezTo>
                  <a:cubicBezTo>
                    <a:pt x="25" y="384"/>
                    <a:pt x="12" y="393"/>
                    <a:pt x="12" y="403"/>
                  </a:cubicBezTo>
                  <a:cubicBezTo>
                    <a:pt x="12" y="414"/>
                    <a:pt x="25" y="422"/>
                    <a:pt x="42" y="422"/>
                  </a:cubicBezTo>
                  <a:cubicBezTo>
                    <a:pt x="288" y="422"/>
                    <a:pt x="288" y="422"/>
                    <a:pt x="288" y="422"/>
                  </a:cubicBezTo>
                  <a:cubicBezTo>
                    <a:pt x="311" y="422"/>
                    <a:pt x="330" y="437"/>
                    <a:pt x="330" y="454"/>
                  </a:cubicBezTo>
                  <a:cubicBezTo>
                    <a:pt x="330" y="472"/>
                    <a:pt x="311" y="486"/>
                    <a:pt x="288" y="486"/>
                  </a:cubicBezTo>
                  <a:cubicBezTo>
                    <a:pt x="110" y="486"/>
                    <a:pt x="110" y="486"/>
                    <a:pt x="110" y="486"/>
                  </a:cubicBezTo>
                  <a:cubicBezTo>
                    <a:pt x="93" y="486"/>
                    <a:pt x="79" y="495"/>
                    <a:pt x="79" y="505"/>
                  </a:cubicBezTo>
                  <a:cubicBezTo>
                    <a:pt x="79" y="509"/>
                    <a:pt x="82" y="513"/>
                    <a:pt x="84" y="515"/>
                  </a:cubicBezTo>
                  <a:cubicBezTo>
                    <a:pt x="89" y="520"/>
                    <a:pt x="99" y="524"/>
                    <a:pt x="109" y="524"/>
                  </a:cubicBezTo>
                  <a:cubicBezTo>
                    <a:pt x="112" y="524"/>
                    <a:pt x="112" y="524"/>
                    <a:pt x="112" y="524"/>
                  </a:cubicBezTo>
                  <a:cubicBezTo>
                    <a:pt x="135" y="524"/>
                    <a:pt x="154" y="543"/>
                    <a:pt x="154" y="566"/>
                  </a:cubicBezTo>
                  <a:lnTo>
                    <a:pt x="154" y="721"/>
                  </a:ln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6" name="Rectangle 85"/>
            <p:cNvSpPr>
              <a:spLocks noChangeArrowheads="1"/>
            </p:cNvSpPr>
            <p:nvPr/>
          </p:nvSpPr>
          <p:spPr bwMode="auto">
            <a:xfrm>
              <a:off x="3459163" y="6081713"/>
              <a:ext cx="46037" cy="59531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217" name="Freeform 86"/>
            <p:cNvSpPr/>
            <p:nvPr/>
          </p:nvSpPr>
          <p:spPr bwMode="auto">
            <a:xfrm>
              <a:off x="3287713" y="6081713"/>
              <a:ext cx="339725" cy="595313"/>
            </a:xfrm>
            <a:custGeom>
              <a:avLst/>
              <a:gdLst>
                <a:gd name="T0" fmla="*/ 2147483647 w 205"/>
                <a:gd name="T1" fmla="*/ 2147483647 h 360"/>
                <a:gd name="T2" fmla="*/ 2147483647 w 205"/>
                <a:gd name="T3" fmla="*/ 2147483647 h 360"/>
                <a:gd name="T4" fmla="*/ 2147483647 w 205"/>
                <a:gd name="T5" fmla="*/ 2147483647 h 360"/>
                <a:gd name="T6" fmla="*/ 2147483647 w 205"/>
                <a:gd name="T7" fmla="*/ 0 h 360"/>
                <a:gd name="T8" fmla="*/ 0 w 205"/>
                <a:gd name="T9" fmla="*/ 2147483647 h 360"/>
                <a:gd name="T10" fmla="*/ 0 w 205"/>
                <a:gd name="T11" fmla="*/ 2147483647 h 360"/>
                <a:gd name="T12" fmla="*/ 0 w 205"/>
                <a:gd name="T13" fmla="*/ 2147483647 h 360"/>
                <a:gd name="T14" fmla="*/ 2147483647 w 205"/>
                <a:gd name="T15" fmla="*/ 2147483647 h 360"/>
                <a:gd name="T16" fmla="*/ 2147483647 w 205"/>
                <a:gd name="T17" fmla="*/ 2147483647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5"/>
                <a:gd name="T28" fmla="*/ 0 h 360"/>
                <a:gd name="T29" fmla="*/ 205 w 205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5" h="360">
                  <a:moveTo>
                    <a:pt x="205" y="245"/>
                  </a:moveTo>
                  <a:cubicBezTo>
                    <a:pt x="205" y="140"/>
                    <a:pt x="205" y="140"/>
                    <a:pt x="205" y="140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5" y="52"/>
                    <a:pt x="159" y="0"/>
                    <a:pt x="103" y="0"/>
                  </a:cubicBezTo>
                  <a:cubicBezTo>
                    <a:pt x="46" y="0"/>
                    <a:pt x="0" y="52"/>
                    <a:pt x="0" y="11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308"/>
                    <a:pt x="46" y="360"/>
                    <a:pt x="103" y="360"/>
                  </a:cubicBezTo>
                  <a:cubicBezTo>
                    <a:pt x="159" y="360"/>
                    <a:pt x="205" y="308"/>
                    <a:pt x="205" y="245"/>
                  </a:cubicBez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8" name="Freeform 87"/>
            <p:cNvSpPr/>
            <p:nvPr/>
          </p:nvSpPr>
          <p:spPr bwMode="auto">
            <a:xfrm>
              <a:off x="3327400" y="6269038"/>
              <a:ext cx="338137" cy="407988"/>
            </a:xfrm>
            <a:custGeom>
              <a:avLst/>
              <a:gdLst>
                <a:gd name="T0" fmla="*/ 2147483647 w 204"/>
                <a:gd name="T1" fmla="*/ 2147483647 h 247"/>
                <a:gd name="T2" fmla="*/ 2147483647 w 204"/>
                <a:gd name="T3" fmla="*/ 2147483647 h 247"/>
                <a:gd name="T4" fmla="*/ 2147483647 w 204"/>
                <a:gd name="T5" fmla="*/ 2147483647 h 247"/>
                <a:gd name="T6" fmla="*/ 2147483647 w 204"/>
                <a:gd name="T7" fmla="*/ 0 h 247"/>
                <a:gd name="T8" fmla="*/ 0 w 204"/>
                <a:gd name="T9" fmla="*/ 2147483647 h 247"/>
                <a:gd name="T10" fmla="*/ 0 w 204"/>
                <a:gd name="T11" fmla="*/ 2147483647 h 247"/>
                <a:gd name="T12" fmla="*/ 2147483647 w 204"/>
                <a:gd name="T13" fmla="*/ 2147483647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4"/>
                <a:gd name="T22" fmla="*/ 0 h 247"/>
                <a:gd name="T23" fmla="*/ 204 w 204"/>
                <a:gd name="T24" fmla="*/ 247 h 2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4" h="247">
                  <a:moveTo>
                    <a:pt x="102" y="247"/>
                  </a:moveTo>
                  <a:cubicBezTo>
                    <a:pt x="159" y="247"/>
                    <a:pt x="204" y="195"/>
                    <a:pt x="204" y="132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174" y="10"/>
                    <a:pt x="139" y="0"/>
                    <a:pt x="102" y="0"/>
                  </a:cubicBezTo>
                  <a:cubicBezTo>
                    <a:pt x="65" y="0"/>
                    <a:pt x="30" y="10"/>
                    <a:pt x="0" y="27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95"/>
                    <a:pt x="46" y="247"/>
                    <a:pt x="102" y="247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9" name="Freeform 88"/>
            <p:cNvSpPr/>
            <p:nvPr/>
          </p:nvSpPr>
          <p:spPr bwMode="auto">
            <a:xfrm>
              <a:off x="3327400" y="6081713"/>
              <a:ext cx="169862" cy="231775"/>
            </a:xfrm>
            <a:custGeom>
              <a:avLst/>
              <a:gdLst>
                <a:gd name="T0" fmla="*/ 0 w 102"/>
                <a:gd name="T1" fmla="*/ 2147483647 h 140"/>
                <a:gd name="T2" fmla="*/ 0 w 102"/>
                <a:gd name="T3" fmla="*/ 2147483647 h 140"/>
                <a:gd name="T4" fmla="*/ 2147483647 w 102"/>
                <a:gd name="T5" fmla="*/ 2147483647 h 140"/>
                <a:gd name="T6" fmla="*/ 2147483647 w 102"/>
                <a:gd name="T7" fmla="*/ 0 h 140"/>
                <a:gd name="T8" fmla="*/ 0 w 102"/>
                <a:gd name="T9" fmla="*/ 2147483647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140"/>
                <a:gd name="T17" fmla="*/ 102 w 102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140">
                  <a:moveTo>
                    <a:pt x="0" y="116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30" y="123"/>
                    <a:pt x="65" y="113"/>
                    <a:pt x="102" y="11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52"/>
                    <a:pt x="0" y="116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0" name="Freeform 89"/>
            <p:cNvSpPr/>
            <p:nvPr/>
          </p:nvSpPr>
          <p:spPr bwMode="auto">
            <a:xfrm>
              <a:off x="3497263" y="6081713"/>
              <a:ext cx="168275" cy="231775"/>
            </a:xfrm>
            <a:custGeom>
              <a:avLst/>
              <a:gdLst>
                <a:gd name="T0" fmla="*/ 0 w 102"/>
                <a:gd name="T1" fmla="*/ 0 h 140"/>
                <a:gd name="T2" fmla="*/ 0 w 102"/>
                <a:gd name="T3" fmla="*/ 2147483647 h 140"/>
                <a:gd name="T4" fmla="*/ 0 w 102"/>
                <a:gd name="T5" fmla="*/ 2147483647 h 140"/>
                <a:gd name="T6" fmla="*/ 2147483647 w 102"/>
                <a:gd name="T7" fmla="*/ 2147483647 h 140"/>
                <a:gd name="T8" fmla="*/ 2147483647 w 102"/>
                <a:gd name="T9" fmla="*/ 2147483647 h 140"/>
                <a:gd name="T10" fmla="*/ 0 w 102"/>
                <a:gd name="T11" fmla="*/ 0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2"/>
                <a:gd name="T19" fmla="*/ 0 h 140"/>
                <a:gd name="T20" fmla="*/ 102 w 102"/>
                <a:gd name="T21" fmla="*/ 140 h 1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2" h="140">
                  <a:moveTo>
                    <a:pt x="0" y="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72" y="123"/>
                    <a:pt x="102" y="140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52"/>
                    <a:pt x="57" y="0"/>
                    <a:pt x="0" y="0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1" name="Freeform 90"/>
            <p:cNvSpPr/>
            <p:nvPr/>
          </p:nvSpPr>
          <p:spPr bwMode="auto">
            <a:xfrm>
              <a:off x="3479800" y="6135688"/>
              <a:ext cx="33337" cy="95250"/>
            </a:xfrm>
            <a:custGeom>
              <a:avLst/>
              <a:gdLst>
                <a:gd name="T0" fmla="*/ 2147483647 w 20"/>
                <a:gd name="T1" fmla="*/ 2147483647 h 57"/>
                <a:gd name="T2" fmla="*/ 2147483647 w 20"/>
                <a:gd name="T3" fmla="*/ 2147483647 h 57"/>
                <a:gd name="T4" fmla="*/ 2147483647 w 20"/>
                <a:gd name="T5" fmla="*/ 2147483647 h 57"/>
                <a:gd name="T6" fmla="*/ 0 w 20"/>
                <a:gd name="T7" fmla="*/ 2147483647 h 57"/>
                <a:gd name="T8" fmla="*/ 0 w 20"/>
                <a:gd name="T9" fmla="*/ 2147483647 h 57"/>
                <a:gd name="T10" fmla="*/ 2147483647 w 20"/>
                <a:gd name="T11" fmla="*/ 0 h 57"/>
                <a:gd name="T12" fmla="*/ 2147483647 w 20"/>
                <a:gd name="T13" fmla="*/ 0 h 57"/>
                <a:gd name="T14" fmla="*/ 2147483647 w 20"/>
                <a:gd name="T15" fmla="*/ 2147483647 h 57"/>
                <a:gd name="T16" fmla="*/ 2147483647 w 20"/>
                <a:gd name="T17" fmla="*/ 2147483647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57"/>
                <a:gd name="T29" fmla="*/ 20 w 20"/>
                <a:gd name="T30" fmla="*/ 57 h 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57">
                  <a:moveTo>
                    <a:pt x="20" y="45"/>
                  </a:moveTo>
                  <a:cubicBezTo>
                    <a:pt x="20" y="52"/>
                    <a:pt x="16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lnTo>
                    <a:pt x="20" y="45"/>
                  </a:ln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2" name="Oval 91"/>
            <p:cNvSpPr>
              <a:spLocks noChangeArrowheads="1"/>
            </p:cNvSpPr>
            <p:nvPr/>
          </p:nvSpPr>
          <p:spPr bwMode="auto">
            <a:xfrm>
              <a:off x="765175" y="2913063"/>
              <a:ext cx="257175" cy="257175"/>
            </a:xfrm>
            <a:prstGeom prst="ellipse">
              <a:avLst/>
            </a:pr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223" name="Freeform 92"/>
            <p:cNvSpPr/>
            <p:nvPr/>
          </p:nvSpPr>
          <p:spPr bwMode="auto">
            <a:xfrm>
              <a:off x="820738" y="2968625"/>
              <a:ext cx="147637" cy="146050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0 h 89"/>
                <a:gd name="T8" fmla="*/ 2147483647 w 89"/>
                <a:gd name="T9" fmla="*/ 2147483647 h 89"/>
                <a:gd name="T10" fmla="*/ 2147483647 w 89"/>
                <a:gd name="T11" fmla="*/ 2147483647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2147483647 w 89"/>
                <a:gd name="T21" fmla="*/ 2147483647 h 89"/>
                <a:gd name="T22" fmla="*/ 2147483647 w 89"/>
                <a:gd name="T23" fmla="*/ 2147483647 h 89"/>
                <a:gd name="T24" fmla="*/ 2147483647 w 89"/>
                <a:gd name="T25" fmla="*/ 2147483647 h 89"/>
                <a:gd name="T26" fmla="*/ 2147483647 w 89"/>
                <a:gd name="T27" fmla="*/ 2147483647 h 89"/>
                <a:gd name="T28" fmla="*/ 2147483647 w 89"/>
                <a:gd name="T29" fmla="*/ 2147483647 h 89"/>
                <a:gd name="T30" fmla="*/ 0 w 89"/>
                <a:gd name="T31" fmla="*/ 2147483647 h 89"/>
                <a:gd name="T32" fmla="*/ 2147483647 w 89"/>
                <a:gd name="T33" fmla="*/ 2147483647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4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7" y="40"/>
                    <a:pt x="89" y="42"/>
                    <a:pt x="89" y="45"/>
                  </a:cubicBezTo>
                  <a:cubicBezTo>
                    <a:pt x="89" y="47"/>
                    <a:pt x="87" y="49"/>
                    <a:pt x="85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9" y="87"/>
                    <a:pt x="47" y="89"/>
                    <a:pt x="45" y="89"/>
                  </a:cubicBezTo>
                  <a:cubicBezTo>
                    <a:pt x="42" y="89"/>
                    <a:pt x="40" y="87"/>
                    <a:pt x="40" y="85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5"/>
                  </a:cubicBezTo>
                  <a:cubicBezTo>
                    <a:pt x="0" y="42"/>
                    <a:pt x="2" y="40"/>
                    <a:pt x="4" y="40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4" name="Freeform 93"/>
            <p:cNvSpPr/>
            <p:nvPr/>
          </p:nvSpPr>
          <p:spPr bwMode="auto">
            <a:xfrm>
              <a:off x="479426" y="3108325"/>
              <a:ext cx="112712" cy="111125"/>
            </a:xfrm>
            <a:custGeom>
              <a:avLst/>
              <a:gdLst>
                <a:gd name="T0" fmla="*/ 2147483647 w 68"/>
                <a:gd name="T1" fmla="*/ 2147483647 h 67"/>
                <a:gd name="T2" fmla="*/ 2147483647 w 68"/>
                <a:gd name="T3" fmla="*/ 2147483647 h 67"/>
                <a:gd name="T4" fmla="*/ 2147483647 w 68"/>
                <a:gd name="T5" fmla="*/ 2147483647 h 67"/>
                <a:gd name="T6" fmla="*/ 2147483647 w 68"/>
                <a:gd name="T7" fmla="*/ 0 h 67"/>
                <a:gd name="T8" fmla="*/ 2147483647 w 68"/>
                <a:gd name="T9" fmla="*/ 2147483647 h 67"/>
                <a:gd name="T10" fmla="*/ 2147483647 w 68"/>
                <a:gd name="T11" fmla="*/ 2147483647 h 67"/>
                <a:gd name="T12" fmla="*/ 2147483647 w 68"/>
                <a:gd name="T13" fmla="*/ 2147483647 h 67"/>
                <a:gd name="T14" fmla="*/ 2147483647 w 68"/>
                <a:gd name="T15" fmla="*/ 2147483647 h 67"/>
                <a:gd name="T16" fmla="*/ 2147483647 w 68"/>
                <a:gd name="T17" fmla="*/ 2147483647 h 67"/>
                <a:gd name="T18" fmla="*/ 2147483647 w 68"/>
                <a:gd name="T19" fmla="*/ 2147483647 h 67"/>
                <a:gd name="T20" fmla="*/ 2147483647 w 68"/>
                <a:gd name="T21" fmla="*/ 2147483647 h 67"/>
                <a:gd name="T22" fmla="*/ 2147483647 w 68"/>
                <a:gd name="T23" fmla="*/ 2147483647 h 67"/>
                <a:gd name="T24" fmla="*/ 2147483647 w 68"/>
                <a:gd name="T25" fmla="*/ 2147483647 h 67"/>
                <a:gd name="T26" fmla="*/ 2147483647 w 68"/>
                <a:gd name="T27" fmla="*/ 2147483647 h 67"/>
                <a:gd name="T28" fmla="*/ 2147483647 w 68"/>
                <a:gd name="T29" fmla="*/ 2147483647 h 67"/>
                <a:gd name="T30" fmla="*/ 0 w 68"/>
                <a:gd name="T31" fmla="*/ 2147483647 h 67"/>
                <a:gd name="T32" fmla="*/ 2147483647 w 68"/>
                <a:gd name="T33" fmla="*/ 2147483647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8"/>
                <a:gd name="T52" fmla="*/ 0 h 67"/>
                <a:gd name="T53" fmla="*/ 68 w 68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8" h="67">
                  <a:moveTo>
                    <a:pt x="4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30"/>
                    <a:pt x="68" y="32"/>
                    <a:pt x="68" y="33"/>
                  </a:cubicBezTo>
                  <a:cubicBezTo>
                    <a:pt x="68" y="35"/>
                    <a:pt x="66" y="37"/>
                    <a:pt x="64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6"/>
                    <a:pt x="36" y="67"/>
                    <a:pt x="34" y="67"/>
                  </a:cubicBezTo>
                  <a:cubicBezTo>
                    <a:pt x="32" y="67"/>
                    <a:pt x="31" y="66"/>
                    <a:pt x="31" y="64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32"/>
                    <a:pt x="2" y="30"/>
                    <a:pt x="4" y="30"/>
                  </a:cubicBez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5" name="Freeform 94"/>
            <p:cNvSpPr/>
            <p:nvPr/>
          </p:nvSpPr>
          <p:spPr bwMode="auto">
            <a:xfrm>
              <a:off x="588963" y="3030538"/>
              <a:ext cx="155575" cy="155575"/>
            </a:xfrm>
            <a:custGeom>
              <a:avLst/>
              <a:gdLst>
                <a:gd name="T0" fmla="*/ 2147483647 w 94"/>
                <a:gd name="T1" fmla="*/ 2147483647 h 94"/>
                <a:gd name="T2" fmla="*/ 2147483647 w 94"/>
                <a:gd name="T3" fmla="*/ 2147483647 h 94"/>
                <a:gd name="T4" fmla="*/ 2147483647 w 94"/>
                <a:gd name="T5" fmla="*/ 2147483647 h 94"/>
                <a:gd name="T6" fmla="*/ 2147483647 w 94"/>
                <a:gd name="T7" fmla="*/ 0 h 94"/>
                <a:gd name="T8" fmla="*/ 2147483647 w 94"/>
                <a:gd name="T9" fmla="*/ 2147483647 h 94"/>
                <a:gd name="T10" fmla="*/ 2147483647 w 94"/>
                <a:gd name="T11" fmla="*/ 2147483647 h 94"/>
                <a:gd name="T12" fmla="*/ 2147483647 w 94"/>
                <a:gd name="T13" fmla="*/ 2147483647 h 94"/>
                <a:gd name="T14" fmla="*/ 2147483647 w 94"/>
                <a:gd name="T15" fmla="*/ 2147483647 h 94"/>
                <a:gd name="T16" fmla="*/ 2147483647 w 94"/>
                <a:gd name="T17" fmla="*/ 2147483647 h 94"/>
                <a:gd name="T18" fmla="*/ 2147483647 w 94"/>
                <a:gd name="T19" fmla="*/ 2147483647 h 94"/>
                <a:gd name="T20" fmla="*/ 2147483647 w 94"/>
                <a:gd name="T21" fmla="*/ 2147483647 h 94"/>
                <a:gd name="T22" fmla="*/ 2147483647 w 94"/>
                <a:gd name="T23" fmla="*/ 2147483647 h 94"/>
                <a:gd name="T24" fmla="*/ 2147483647 w 94"/>
                <a:gd name="T25" fmla="*/ 2147483647 h 94"/>
                <a:gd name="T26" fmla="*/ 2147483647 w 94"/>
                <a:gd name="T27" fmla="*/ 2147483647 h 94"/>
                <a:gd name="T28" fmla="*/ 2147483647 w 94"/>
                <a:gd name="T29" fmla="*/ 2147483647 h 94"/>
                <a:gd name="T30" fmla="*/ 0 w 94"/>
                <a:gd name="T31" fmla="*/ 2147483647 h 94"/>
                <a:gd name="T32" fmla="*/ 2147483647 w 94"/>
                <a:gd name="T33" fmla="*/ 2147483647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"/>
                <a:gd name="T52" fmla="*/ 0 h 94"/>
                <a:gd name="T53" fmla="*/ 94 w 94"/>
                <a:gd name="T54" fmla="*/ 94 h 9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" h="94">
                  <a:moveTo>
                    <a:pt x="5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4" y="0"/>
                    <a:pt x="47" y="0"/>
                  </a:cubicBezTo>
                  <a:cubicBezTo>
                    <a:pt x="50" y="0"/>
                    <a:pt x="52" y="2"/>
                    <a:pt x="52" y="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2"/>
                    <a:pt x="94" y="44"/>
                    <a:pt x="94" y="47"/>
                  </a:cubicBezTo>
                  <a:cubicBezTo>
                    <a:pt x="94" y="49"/>
                    <a:pt x="92" y="51"/>
                    <a:pt x="89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92"/>
                    <a:pt x="50" y="94"/>
                    <a:pt x="47" y="94"/>
                  </a:cubicBezTo>
                  <a:cubicBezTo>
                    <a:pt x="44" y="94"/>
                    <a:pt x="42" y="92"/>
                    <a:pt x="42" y="89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49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6" name="Oval 95"/>
            <p:cNvSpPr>
              <a:spLocks noChangeArrowheads="1"/>
            </p:cNvSpPr>
            <p:nvPr/>
          </p:nvSpPr>
          <p:spPr bwMode="auto">
            <a:xfrm>
              <a:off x="1223963" y="2482850"/>
              <a:ext cx="582612" cy="58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227" name="Freeform 96"/>
            <p:cNvSpPr>
              <a:spLocks noEditPoints="1"/>
            </p:cNvSpPr>
            <p:nvPr/>
          </p:nvSpPr>
          <p:spPr bwMode="auto">
            <a:xfrm>
              <a:off x="1331913" y="2601913"/>
              <a:ext cx="365125" cy="344488"/>
            </a:xfrm>
            <a:custGeom>
              <a:avLst/>
              <a:gdLst>
                <a:gd name="T0" fmla="*/ 2147483647 w 220"/>
                <a:gd name="T1" fmla="*/ 0 h 208"/>
                <a:gd name="T2" fmla="*/ 0 w 220"/>
                <a:gd name="T3" fmla="*/ 2147483647 h 208"/>
                <a:gd name="T4" fmla="*/ 2147483647 w 220"/>
                <a:gd name="T5" fmla="*/ 2147483647 h 208"/>
                <a:gd name="T6" fmla="*/ 2147483647 w 220"/>
                <a:gd name="T7" fmla="*/ 2147483647 h 208"/>
                <a:gd name="T8" fmla="*/ 2147483647 w 220"/>
                <a:gd name="T9" fmla="*/ 2147483647 h 208"/>
                <a:gd name="T10" fmla="*/ 2147483647 w 220"/>
                <a:gd name="T11" fmla="*/ 2147483647 h 208"/>
                <a:gd name="T12" fmla="*/ 2147483647 w 220"/>
                <a:gd name="T13" fmla="*/ 2147483647 h 208"/>
                <a:gd name="T14" fmla="*/ 2147483647 w 220"/>
                <a:gd name="T15" fmla="*/ 2147483647 h 208"/>
                <a:gd name="T16" fmla="*/ 2147483647 w 220"/>
                <a:gd name="T17" fmla="*/ 2147483647 h 208"/>
                <a:gd name="T18" fmla="*/ 2147483647 w 220"/>
                <a:gd name="T19" fmla="*/ 2147483647 h 208"/>
                <a:gd name="T20" fmla="*/ 2147483647 w 220"/>
                <a:gd name="T21" fmla="*/ 2147483647 h 208"/>
                <a:gd name="T22" fmla="*/ 2147483647 w 220"/>
                <a:gd name="T23" fmla="*/ 2147483647 h 208"/>
                <a:gd name="T24" fmla="*/ 2147483647 w 220"/>
                <a:gd name="T25" fmla="*/ 2147483647 h 208"/>
                <a:gd name="T26" fmla="*/ 2147483647 w 220"/>
                <a:gd name="T27" fmla="*/ 2147483647 h 208"/>
                <a:gd name="T28" fmla="*/ 2147483647 w 220"/>
                <a:gd name="T29" fmla="*/ 2147483647 h 208"/>
                <a:gd name="T30" fmla="*/ 2147483647 w 220"/>
                <a:gd name="T31" fmla="*/ 2147483647 h 208"/>
                <a:gd name="T32" fmla="*/ 2147483647 w 220"/>
                <a:gd name="T33" fmla="*/ 2147483647 h 208"/>
                <a:gd name="T34" fmla="*/ 2147483647 w 220"/>
                <a:gd name="T35" fmla="*/ 2147483647 h 208"/>
                <a:gd name="T36" fmla="*/ 2147483647 w 220"/>
                <a:gd name="T37" fmla="*/ 2147483647 h 208"/>
                <a:gd name="T38" fmla="*/ 2147483647 w 220"/>
                <a:gd name="T39" fmla="*/ 2147483647 h 208"/>
                <a:gd name="T40" fmla="*/ 2147483647 w 220"/>
                <a:gd name="T41" fmla="*/ 2147483647 h 208"/>
                <a:gd name="T42" fmla="*/ 2147483647 w 220"/>
                <a:gd name="T43" fmla="*/ 2147483647 h 208"/>
                <a:gd name="T44" fmla="*/ 2147483647 w 220"/>
                <a:gd name="T45" fmla="*/ 2147483647 h 208"/>
                <a:gd name="T46" fmla="*/ 2147483647 w 220"/>
                <a:gd name="T47" fmla="*/ 2147483647 h 208"/>
                <a:gd name="T48" fmla="*/ 2147483647 w 220"/>
                <a:gd name="T49" fmla="*/ 2147483647 h 208"/>
                <a:gd name="T50" fmla="*/ 2147483647 w 220"/>
                <a:gd name="T51" fmla="*/ 2147483647 h 208"/>
                <a:gd name="T52" fmla="*/ 2147483647 w 220"/>
                <a:gd name="T53" fmla="*/ 2147483647 h 208"/>
                <a:gd name="T54" fmla="*/ 2147483647 w 220"/>
                <a:gd name="T55" fmla="*/ 2147483647 h 208"/>
                <a:gd name="T56" fmla="*/ 2147483647 w 220"/>
                <a:gd name="T57" fmla="*/ 2147483647 h 208"/>
                <a:gd name="T58" fmla="*/ 2147483647 w 220"/>
                <a:gd name="T59" fmla="*/ 2147483647 h 208"/>
                <a:gd name="T60" fmla="*/ 2147483647 w 220"/>
                <a:gd name="T61" fmla="*/ 2147483647 h 208"/>
                <a:gd name="T62" fmla="*/ 2147483647 w 220"/>
                <a:gd name="T63" fmla="*/ 2147483647 h 208"/>
                <a:gd name="T64" fmla="*/ 2147483647 w 220"/>
                <a:gd name="T65" fmla="*/ 2147483647 h 208"/>
                <a:gd name="T66" fmla="*/ 2147483647 w 220"/>
                <a:gd name="T67" fmla="*/ 2147483647 h 208"/>
                <a:gd name="T68" fmla="*/ 2147483647 w 220"/>
                <a:gd name="T69" fmla="*/ 2147483647 h 208"/>
                <a:gd name="T70" fmla="*/ 2147483647 w 220"/>
                <a:gd name="T71" fmla="*/ 2147483647 h 208"/>
                <a:gd name="T72" fmla="*/ 2147483647 w 220"/>
                <a:gd name="T73" fmla="*/ 2147483647 h 208"/>
                <a:gd name="T74" fmla="*/ 2147483647 w 220"/>
                <a:gd name="T75" fmla="*/ 2147483647 h 208"/>
                <a:gd name="T76" fmla="*/ 2147483647 w 220"/>
                <a:gd name="T77" fmla="*/ 2147483647 h 208"/>
                <a:gd name="T78" fmla="*/ 2147483647 w 220"/>
                <a:gd name="T79" fmla="*/ 2147483647 h 208"/>
                <a:gd name="T80" fmla="*/ 2147483647 w 220"/>
                <a:gd name="T81" fmla="*/ 2147483647 h 208"/>
                <a:gd name="T82" fmla="*/ 2147483647 w 220"/>
                <a:gd name="T83" fmla="*/ 2147483647 h 208"/>
                <a:gd name="T84" fmla="*/ 2147483647 w 220"/>
                <a:gd name="T85" fmla="*/ 2147483647 h 208"/>
                <a:gd name="T86" fmla="*/ 2147483647 w 220"/>
                <a:gd name="T87" fmla="*/ 2147483647 h 208"/>
                <a:gd name="T88" fmla="*/ 2147483647 w 220"/>
                <a:gd name="T89" fmla="*/ 2147483647 h 208"/>
                <a:gd name="T90" fmla="*/ 2147483647 w 220"/>
                <a:gd name="T91" fmla="*/ 2147483647 h 208"/>
                <a:gd name="T92" fmla="*/ 2147483647 w 220"/>
                <a:gd name="T93" fmla="*/ 2147483647 h 208"/>
                <a:gd name="T94" fmla="*/ 2147483647 w 220"/>
                <a:gd name="T95" fmla="*/ 2147483647 h 208"/>
                <a:gd name="T96" fmla="*/ 2147483647 w 220"/>
                <a:gd name="T97" fmla="*/ 2147483647 h 208"/>
                <a:gd name="T98" fmla="*/ 2147483647 w 220"/>
                <a:gd name="T99" fmla="*/ 2147483647 h 208"/>
                <a:gd name="T100" fmla="*/ 2147483647 w 220"/>
                <a:gd name="T101" fmla="*/ 2147483647 h 208"/>
                <a:gd name="T102" fmla="*/ 2147483647 w 220"/>
                <a:gd name="T103" fmla="*/ 2147483647 h 208"/>
                <a:gd name="T104" fmla="*/ 2147483647 w 220"/>
                <a:gd name="T105" fmla="*/ 2147483647 h 20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0"/>
                <a:gd name="T160" fmla="*/ 0 h 208"/>
                <a:gd name="T161" fmla="*/ 220 w 220"/>
                <a:gd name="T162" fmla="*/ 208 h 20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0" h="208">
                  <a:moveTo>
                    <a:pt x="2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5"/>
                    <a:pt x="4" y="208"/>
                    <a:pt x="9" y="208"/>
                  </a:cubicBezTo>
                  <a:cubicBezTo>
                    <a:pt x="211" y="208"/>
                    <a:pt x="211" y="208"/>
                    <a:pt x="211" y="208"/>
                  </a:cubicBezTo>
                  <a:cubicBezTo>
                    <a:pt x="216" y="208"/>
                    <a:pt x="220" y="205"/>
                    <a:pt x="220" y="200"/>
                  </a:cubicBezTo>
                  <a:cubicBezTo>
                    <a:pt x="220" y="21"/>
                    <a:pt x="220" y="21"/>
                    <a:pt x="220" y="21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4"/>
                    <a:pt x="216" y="0"/>
                    <a:pt x="211" y="0"/>
                  </a:cubicBezTo>
                  <a:close/>
                  <a:moveTo>
                    <a:pt x="97" y="9"/>
                  </a:moveTo>
                  <a:cubicBezTo>
                    <a:pt x="207" y="9"/>
                    <a:pt x="207" y="9"/>
                    <a:pt x="207" y="9"/>
                  </a:cubicBezTo>
                  <a:cubicBezTo>
                    <a:pt x="210" y="9"/>
                    <a:pt x="212" y="11"/>
                    <a:pt x="212" y="14"/>
                  </a:cubicBezTo>
                  <a:cubicBezTo>
                    <a:pt x="212" y="17"/>
                    <a:pt x="210" y="19"/>
                    <a:pt x="20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5" y="19"/>
                    <a:pt x="92" y="17"/>
                    <a:pt x="92" y="14"/>
                  </a:cubicBezTo>
                  <a:cubicBezTo>
                    <a:pt x="92" y="11"/>
                    <a:pt x="95" y="9"/>
                    <a:pt x="97" y="9"/>
                  </a:cubicBezTo>
                  <a:close/>
                  <a:moveTo>
                    <a:pt x="45" y="8"/>
                  </a:moveTo>
                  <a:cubicBezTo>
                    <a:pt x="48" y="8"/>
                    <a:pt x="51" y="11"/>
                    <a:pt x="51" y="14"/>
                  </a:cubicBezTo>
                  <a:cubicBezTo>
                    <a:pt x="51" y="17"/>
                    <a:pt x="48" y="19"/>
                    <a:pt x="45" y="19"/>
                  </a:cubicBezTo>
                  <a:cubicBezTo>
                    <a:pt x="43" y="19"/>
                    <a:pt x="40" y="17"/>
                    <a:pt x="40" y="14"/>
                  </a:cubicBezTo>
                  <a:cubicBezTo>
                    <a:pt x="40" y="11"/>
                    <a:pt x="43" y="8"/>
                    <a:pt x="45" y="8"/>
                  </a:cubicBezTo>
                  <a:close/>
                  <a:moveTo>
                    <a:pt x="31" y="8"/>
                  </a:moveTo>
                  <a:cubicBezTo>
                    <a:pt x="34" y="8"/>
                    <a:pt x="37" y="11"/>
                    <a:pt x="37" y="14"/>
                  </a:cubicBezTo>
                  <a:cubicBezTo>
                    <a:pt x="37" y="17"/>
                    <a:pt x="34" y="19"/>
                    <a:pt x="31" y="19"/>
                  </a:cubicBezTo>
                  <a:cubicBezTo>
                    <a:pt x="28" y="19"/>
                    <a:pt x="26" y="17"/>
                    <a:pt x="26" y="14"/>
                  </a:cubicBezTo>
                  <a:cubicBezTo>
                    <a:pt x="26" y="11"/>
                    <a:pt x="28" y="8"/>
                    <a:pt x="31" y="8"/>
                  </a:cubicBezTo>
                  <a:close/>
                  <a:moveTo>
                    <a:pt x="17" y="8"/>
                  </a:moveTo>
                  <a:cubicBezTo>
                    <a:pt x="20" y="8"/>
                    <a:pt x="23" y="11"/>
                    <a:pt x="23" y="14"/>
                  </a:cubicBezTo>
                  <a:cubicBezTo>
                    <a:pt x="23" y="17"/>
                    <a:pt x="20" y="19"/>
                    <a:pt x="17" y="19"/>
                  </a:cubicBezTo>
                  <a:cubicBezTo>
                    <a:pt x="14" y="19"/>
                    <a:pt x="12" y="17"/>
                    <a:pt x="12" y="14"/>
                  </a:cubicBezTo>
                  <a:cubicBezTo>
                    <a:pt x="12" y="11"/>
                    <a:pt x="14" y="8"/>
                    <a:pt x="17" y="8"/>
                  </a:cubicBezTo>
                  <a:close/>
                  <a:moveTo>
                    <a:pt x="131" y="203"/>
                  </a:moveTo>
                  <a:cubicBezTo>
                    <a:pt x="131" y="201"/>
                    <a:pt x="131" y="199"/>
                    <a:pt x="131" y="197"/>
                  </a:cubicBezTo>
                  <a:cubicBezTo>
                    <a:pt x="135" y="171"/>
                    <a:pt x="156" y="165"/>
                    <a:pt x="156" y="165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6" y="152"/>
                    <a:pt x="119" y="156"/>
                    <a:pt x="119" y="160"/>
                  </a:cubicBezTo>
                  <a:cubicBezTo>
                    <a:pt x="119" y="165"/>
                    <a:pt x="115" y="169"/>
                    <a:pt x="110" y="169"/>
                  </a:cubicBezTo>
                  <a:cubicBezTo>
                    <a:pt x="105" y="169"/>
                    <a:pt x="101" y="165"/>
                    <a:pt x="101" y="160"/>
                  </a:cubicBezTo>
                  <a:cubicBezTo>
                    <a:pt x="101" y="156"/>
                    <a:pt x="104" y="152"/>
                    <a:pt x="109" y="15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64" y="165"/>
                    <a:pt x="86" y="171"/>
                    <a:pt x="89" y="197"/>
                  </a:cubicBezTo>
                  <a:cubicBezTo>
                    <a:pt x="89" y="199"/>
                    <a:pt x="89" y="201"/>
                    <a:pt x="90" y="203"/>
                  </a:cubicBezTo>
                  <a:cubicBezTo>
                    <a:pt x="58" y="203"/>
                    <a:pt x="58" y="203"/>
                    <a:pt x="58" y="203"/>
                  </a:cubicBezTo>
                  <a:cubicBezTo>
                    <a:pt x="46" y="190"/>
                    <a:pt x="38" y="172"/>
                    <a:pt x="38" y="152"/>
                  </a:cubicBezTo>
                  <a:cubicBezTo>
                    <a:pt x="38" y="113"/>
                    <a:pt x="70" y="80"/>
                    <a:pt x="110" y="80"/>
                  </a:cubicBezTo>
                  <a:cubicBezTo>
                    <a:pt x="150" y="80"/>
                    <a:pt x="182" y="113"/>
                    <a:pt x="182" y="152"/>
                  </a:cubicBezTo>
                  <a:cubicBezTo>
                    <a:pt x="182" y="172"/>
                    <a:pt x="174" y="190"/>
                    <a:pt x="162" y="203"/>
                  </a:cubicBezTo>
                  <a:lnTo>
                    <a:pt x="131" y="203"/>
                  </a:lnTo>
                  <a:close/>
                  <a:moveTo>
                    <a:pt x="214" y="200"/>
                  </a:moveTo>
                  <a:cubicBezTo>
                    <a:pt x="214" y="201"/>
                    <a:pt x="213" y="203"/>
                    <a:pt x="211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79" y="189"/>
                    <a:pt x="186" y="172"/>
                    <a:pt x="186" y="152"/>
                  </a:cubicBezTo>
                  <a:cubicBezTo>
                    <a:pt x="186" y="119"/>
                    <a:pt x="164" y="90"/>
                    <a:pt x="133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4"/>
                    <a:pt x="185" y="88"/>
                    <a:pt x="189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7" y="88"/>
                    <a:pt x="200" y="84"/>
                    <a:pt x="200" y="80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0" y="73"/>
                    <a:pt x="197" y="70"/>
                    <a:pt x="193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5" y="70"/>
                    <a:pt x="182" y="73"/>
                    <a:pt x="182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3"/>
                    <a:pt x="35" y="70"/>
                    <a:pt x="31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3" y="70"/>
                    <a:pt x="20" y="73"/>
                    <a:pt x="20" y="7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4"/>
                    <a:pt x="23" y="88"/>
                    <a:pt x="27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5" y="88"/>
                    <a:pt x="38" y="84"/>
                    <a:pt x="3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56" y="90"/>
                    <a:pt x="34" y="119"/>
                    <a:pt x="34" y="152"/>
                  </a:cubicBezTo>
                  <a:cubicBezTo>
                    <a:pt x="34" y="172"/>
                    <a:pt x="42" y="189"/>
                    <a:pt x="53" y="203"/>
                  </a:cubicBezTo>
                  <a:cubicBezTo>
                    <a:pt x="9" y="203"/>
                    <a:pt x="9" y="203"/>
                    <a:pt x="9" y="203"/>
                  </a:cubicBezTo>
                  <a:cubicBezTo>
                    <a:pt x="7" y="203"/>
                    <a:pt x="6" y="201"/>
                    <a:pt x="6" y="20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14" y="27"/>
                    <a:pt x="214" y="27"/>
                    <a:pt x="214" y="27"/>
                  </a:cubicBezTo>
                  <a:lnTo>
                    <a:pt x="214" y="200"/>
                  </a:lnTo>
                  <a:close/>
                  <a:moveTo>
                    <a:pt x="186" y="80"/>
                  </a:moveTo>
                  <a:cubicBezTo>
                    <a:pt x="186" y="77"/>
                    <a:pt x="186" y="77"/>
                    <a:pt x="186" y="77"/>
                  </a:cubicBezTo>
                  <a:cubicBezTo>
                    <a:pt x="186" y="75"/>
                    <a:pt x="187" y="73"/>
                    <a:pt x="189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5" y="73"/>
                    <a:pt x="197" y="75"/>
                    <a:pt x="197" y="77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2"/>
                    <a:pt x="195" y="84"/>
                    <a:pt x="193" y="84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7" y="84"/>
                    <a:pt x="186" y="82"/>
                    <a:pt x="186" y="80"/>
                  </a:cubicBezTo>
                  <a:close/>
                  <a:moveTo>
                    <a:pt x="34" y="77"/>
                  </a:moveTo>
                  <a:cubicBezTo>
                    <a:pt x="34" y="80"/>
                    <a:pt x="34" y="80"/>
                    <a:pt x="34" y="80"/>
                  </a:cubicBezTo>
                  <a:cubicBezTo>
                    <a:pt x="34" y="82"/>
                    <a:pt x="33" y="84"/>
                    <a:pt x="31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4"/>
                    <a:pt x="23" y="82"/>
                    <a:pt x="23" y="80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5"/>
                    <a:pt x="25" y="73"/>
                    <a:pt x="27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3" y="73"/>
                    <a:pt x="34" y="75"/>
                    <a:pt x="34" y="77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00" name="直接连接符 199"/>
          <p:cNvCxnSpPr/>
          <p:nvPr/>
        </p:nvCxnSpPr>
        <p:spPr bwMode="auto">
          <a:xfrm flipH="1">
            <a:off x="4076700" y="1763713"/>
            <a:ext cx="0" cy="3419475"/>
          </a:xfrm>
          <a:prstGeom prst="line">
            <a:avLst/>
          </a:prstGeom>
          <a:ln w="920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演示地址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155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6" name="组合 104"/>
          <p:cNvGrpSpPr/>
          <p:nvPr/>
        </p:nvGrpSpPr>
        <p:grpSpPr bwMode="auto">
          <a:xfrm>
            <a:off x="1028700" y="1685925"/>
            <a:ext cx="10117138" cy="3540125"/>
            <a:chOff x="3965575" y="1435100"/>
            <a:chExt cx="7199313" cy="4067175"/>
          </a:xfrm>
        </p:grpSpPr>
        <p:sp>
          <p:nvSpPr>
            <p:cNvPr id="7" name="Rectangle 5"/>
            <p:cNvSpPr/>
            <p:nvPr/>
          </p:nvSpPr>
          <p:spPr bwMode="auto">
            <a:xfrm>
              <a:off x="3965575" y="1435100"/>
              <a:ext cx="7199313" cy="40671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9253" name="矩形 102"/>
            <p:cNvSpPr>
              <a:spLocks noChangeArrowheads="1"/>
            </p:cNvSpPr>
            <p:nvPr/>
          </p:nvSpPr>
          <p:spPr bwMode="auto">
            <a:xfrm>
              <a:off x="4038600" y="1524000"/>
              <a:ext cx="7029450" cy="3881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9157" name="矩形 101"/>
          <p:cNvSpPr>
            <a:spLocks noChangeArrowheads="1"/>
          </p:cNvSpPr>
          <p:nvPr/>
        </p:nvSpPr>
        <p:spPr bwMode="auto">
          <a:xfrm>
            <a:off x="4191000" y="1995488"/>
            <a:ext cx="67056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Http://exam.weisha100.cn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学员账号：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13223040250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教师账号：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18037155753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管理员账号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（网页底部机构管理处登录）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song 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超管后台：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Exam.weisha100.cn/manage/index.aspx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超管账号：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8" name="组合 99"/>
          <p:cNvGrpSpPr/>
          <p:nvPr/>
        </p:nvGrpSpPr>
        <p:grpSpPr bwMode="auto">
          <a:xfrm>
            <a:off x="1219200" y="1878013"/>
            <a:ext cx="2462213" cy="3103562"/>
            <a:chOff x="479426" y="1985962"/>
            <a:chExt cx="3897311" cy="4913314"/>
          </a:xfrm>
        </p:grpSpPr>
        <p:sp>
          <p:nvSpPr>
            <p:cNvPr id="49160" name="Freeform 5"/>
            <p:cNvSpPr>
              <a:spLocks noEditPoints="1"/>
            </p:cNvSpPr>
            <p:nvPr/>
          </p:nvSpPr>
          <p:spPr bwMode="auto">
            <a:xfrm>
              <a:off x="930275" y="2316163"/>
              <a:ext cx="3265487" cy="3263900"/>
            </a:xfrm>
            <a:custGeom>
              <a:avLst/>
              <a:gdLst>
                <a:gd name="T0" fmla="*/ 2147483647 w 1971"/>
                <a:gd name="T1" fmla="*/ 2147483647 h 1971"/>
                <a:gd name="T2" fmla="*/ 2147483647 w 1971"/>
                <a:gd name="T3" fmla="*/ 2147483647 h 1971"/>
                <a:gd name="T4" fmla="*/ 2147483647 w 1971"/>
                <a:gd name="T5" fmla="*/ 2147483647 h 1971"/>
                <a:gd name="T6" fmla="*/ 2147483647 w 1971"/>
                <a:gd name="T7" fmla="*/ 2147483647 h 1971"/>
                <a:gd name="T8" fmla="*/ 2147483647 w 1971"/>
                <a:gd name="T9" fmla="*/ 2147483647 h 1971"/>
                <a:gd name="T10" fmla="*/ 2147483647 w 1971"/>
                <a:gd name="T11" fmla="*/ 2147483647 h 1971"/>
                <a:gd name="T12" fmla="*/ 2147483647 w 1971"/>
                <a:gd name="T13" fmla="*/ 2147483647 h 1971"/>
                <a:gd name="T14" fmla="*/ 2147483647 w 1971"/>
                <a:gd name="T15" fmla="*/ 2147483647 h 1971"/>
                <a:gd name="T16" fmla="*/ 2147483647 w 1971"/>
                <a:gd name="T17" fmla="*/ 2147483647 h 1971"/>
                <a:gd name="T18" fmla="*/ 2147483647 w 1971"/>
                <a:gd name="T19" fmla="*/ 2147483647 h 1971"/>
                <a:gd name="T20" fmla="*/ 2147483647 w 1971"/>
                <a:gd name="T21" fmla="*/ 2147483647 h 1971"/>
                <a:gd name="T22" fmla="*/ 2147483647 w 1971"/>
                <a:gd name="T23" fmla="*/ 2147483647 h 1971"/>
                <a:gd name="T24" fmla="*/ 2147483647 w 1971"/>
                <a:gd name="T25" fmla="*/ 2147483647 h 1971"/>
                <a:gd name="T26" fmla="*/ 2147483647 w 1971"/>
                <a:gd name="T27" fmla="*/ 2147483647 h 1971"/>
                <a:gd name="T28" fmla="*/ 2147483647 w 1971"/>
                <a:gd name="T29" fmla="*/ 2147483647 h 1971"/>
                <a:gd name="T30" fmla="*/ 2147483647 w 1971"/>
                <a:gd name="T31" fmla="*/ 2147483647 h 1971"/>
                <a:gd name="T32" fmla="*/ 2147483647 w 1971"/>
                <a:gd name="T33" fmla="*/ 2147483647 h 1971"/>
                <a:gd name="T34" fmla="*/ 2147483647 w 1971"/>
                <a:gd name="T35" fmla="*/ 2147483647 h 1971"/>
                <a:gd name="T36" fmla="*/ 2147483647 w 1971"/>
                <a:gd name="T37" fmla="*/ 2147483647 h 1971"/>
                <a:gd name="T38" fmla="*/ 2147483647 w 1971"/>
                <a:gd name="T39" fmla="*/ 2147483647 h 1971"/>
                <a:gd name="T40" fmla="*/ 2147483647 w 1971"/>
                <a:gd name="T41" fmla="*/ 2147483647 h 1971"/>
                <a:gd name="T42" fmla="*/ 2147483647 w 1971"/>
                <a:gd name="T43" fmla="*/ 2147483647 h 1971"/>
                <a:gd name="T44" fmla="*/ 2147483647 w 1971"/>
                <a:gd name="T45" fmla="*/ 2147483647 h 1971"/>
                <a:gd name="T46" fmla="*/ 2147483647 w 1971"/>
                <a:gd name="T47" fmla="*/ 2147483647 h 1971"/>
                <a:gd name="T48" fmla="*/ 2147483647 w 1971"/>
                <a:gd name="T49" fmla="*/ 2147483647 h 1971"/>
                <a:gd name="T50" fmla="*/ 2147483647 w 1971"/>
                <a:gd name="T51" fmla="*/ 2147483647 h 1971"/>
                <a:gd name="T52" fmla="*/ 2147483647 w 1971"/>
                <a:gd name="T53" fmla="*/ 2147483647 h 1971"/>
                <a:gd name="T54" fmla="*/ 2147483647 w 1971"/>
                <a:gd name="T55" fmla="*/ 2147483647 h 1971"/>
                <a:gd name="T56" fmla="*/ 0 w 1971"/>
                <a:gd name="T57" fmla="*/ 2147483647 h 1971"/>
                <a:gd name="T58" fmla="*/ 2147483647 w 1971"/>
                <a:gd name="T59" fmla="*/ 2147483647 h 1971"/>
                <a:gd name="T60" fmla="*/ 2147483647 w 1971"/>
                <a:gd name="T61" fmla="*/ 2147483647 h 1971"/>
                <a:gd name="T62" fmla="*/ 2147483647 w 1971"/>
                <a:gd name="T63" fmla="*/ 2147483647 h 1971"/>
                <a:gd name="T64" fmla="*/ 2147483647 w 1971"/>
                <a:gd name="T65" fmla="*/ 2147483647 h 1971"/>
                <a:gd name="T66" fmla="*/ 2147483647 w 1971"/>
                <a:gd name="T67" fmla="*/ 2147483647 h 1971"/>
                <a:gd name="T68" fmla="*/ 2147483647 w 1971"/>
                <a:gd name="T69" fmla="*/ 2147483647 h 1971"/>
                <a:gd name="T70" fmla="*/ 2147483647 w 1971"/>
                <a:gd name="T71" fmla="*/ 2147483647 h 1971"/>
                <a:gd name="T72" fmla="*/ 2147483647 w 1971"/>
                <a:gd name="T73" fmla="*/ 2147483647 h 1971"/>
                <a:gd name="T74" fmla="*/ 2147483647 w 1971"/>
                <a:gd name="T75" fmla="*/ 2147483647 h 1971"/>
                <a:gd name="T76" fmla="*/ 2147483647 w 1971"/>
                <a:gd name="T77" fmla="*/ 2147483647 h 1971"/>
                <a:gd name="T78" fmla="*/ 2147483647 w 1971"/>
                <a:gd name="T79" fmla="*/ 2147483647 h 1971"/>
                <a:gd name="T80" fmla="*/ 2147483647 w 1971"/>
                <a:gd name="T81" fmla="*/ 2147483647 h 1971"/>
                <a:gd name="T82" fmla="*/ 2147483647 w 1971"/>
                <a:gd name="T83" fmla="*/ 2147483647 h 1971"/>
                <a:gd name="T84" fmla="*/ 2147483647 w 1971"/>
                <a:gd name="T85" fmla="*/ 2147483647 h 1971"/>
                <a:gd name="T86" fmla="*/ 2147483647 w 1971"/>
                <a:gd name="T87" fmla="*/ 2147483647 h 1971"/>
                <a:gd name="T88" fmla="*/ 2147483647 w 1971"/>
                <a:gd name="T89" fmla="*/ 2147483647 h 1971"/>
                <a:gd name="T90" fmla="*/ 2147483647 w 1971"/>
                <a:gd name="T91" fmla="*/ 2147483647 h 1971"/>
                <a:gd name="T92" fmla="*/ 2147483647 w 1971"/>
                <a:gd name="T93" fmla="*/ 2147483647 h 1971"/>
                <a:gd name="T94" fmla="*/ 2147483647 w 1971"/>
                <a:gd name="T95" fmla="*/ 2147483647 h 1971"/>
                <a:gd name="T96" fmla="*/ 2147483647 w 1971"/>
                <a:gd name="T97" fmla="*/ 2147483647 h 1971"/>
                <a:gd name="T98" fmla="*/ 2147483647 w 1971"/>
                <a:gd name="T99" fmla="*/ 2147483647 h 1971"/>
                <a:gd name="T100" fmla="*/ 2147483647 w 1971"/>
                <a:gd name="T101" fmla="*/ 2147483647 h 1971"/>
                <a:gd name="T102" fmla="*/ 2147483647 w 1971"/>
                <a:gd name="T103" fmla="*/ 2147483647 h 1971"/>
                <a:gd name="T104" fmla="*/ 2147483647 w 1971"/>
                <a:gd name="T105" fmla="*/ 2147483647 h 1971"/>
                <a:gd name="T106" fmla="*/ 2147483647 w 1971"/>
                <a:gd name="T107" fmla="*/ 2147483647 h 1971"/>
                <a:gd name="T108" fmla="*/ 2147483647 w 1971"/>
                <a:gd name="T109" fmla="*/ 2147483647 h 1971"/>
                <a:gd name="T110" fmla="*/ 2147483647 w 1971"/>
                <a:gd name="T111" fmla="*/ 2147483647 h 1971"/>
                <a:gd name="T112" fmla="*/ 2147483647 w 1971"/>
                <a:gd name="T113" fmla="*/ 2147483647 h 1971"/>
                <a:gd name="T114" fmla="*/ 2147483647 w 1971"/>
                <a:gd name="T115" fmla="*/ 2147483647 h 1971"/>
                <a:gd name="T116" fmla="*/ 2147483647 w 1971"/>
                <a:gd name="T117" fmla="*/ 2147483647 h 19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71"/>
                <a:gd name="T178" fmla="*/ 0 h 1971"/>
                <a:gd name="T179" fmla="*/ 1971 w 1971"/>
                <a:gd name="T180" fmla="*/ 1971 h 197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71" h="1971">
                  <a:moveTo>
                    <a:pt x="985" y="1971"/>
                  </a:moveTo>
                  <a:cubicBezTo>
                    <a:pt x="981" y="1971"/>
                    <a:pt x="981" y="1971"/>
                    <a:pt x="981" y="1971"/>
                  </a:cubicBezTo>
                  <a:cubicBezTo>
                    <a:pt x="981" y="1963"/>
                    <a:pt x="981" y="1963"/>
                    <a:pt x="981" y="1963"/>
                  </a:cubicBezTo>
                  <a:cubicBezTo>
                    <a:pt x="985" y="1963"/>
                    <a:pt x="985" y="1963"/>
                    <a:pt x="985" y="1963"/>
                  </a:cubicBezTo>
                  <a:cubicBezTo>
                    <a:pt x="993" y="1963"/>
                    <a:pt x="1001" y="1963"/>
                    <a:pt x="1009" y="1963"/>
                  </a:cubicBezTo>
                  <a:cubicBezTo>
                    <a:pt x="1010" y="1971"/>
                    <a:pt x="1010" y="1971"/>
                    <a:pt x="1010" y="1971"/>
                  </a:cubicBezTo>
                  <a:cubicBezTo>
                    <a:pt x="1002" y="1971"/>
                    <a:pt x="993" y="1971"/>
                    <a:pt x="985" y="1971"/>
                  </a:cubicBezTo>
                  <a:close/>
                  <a:moveTo>
                    <a:pt x="965" y="1971"/>
                  </a:moveTo>
                  <a:cubicBezTo>
                    <a:pt x="956" y="1970"/>
                    <a:pt x="947" y="1970"/>
                    <a:pt x="937" y="1970"/>
                  </a:cubicBezTo>
                  <a:cubicBezTo>
                    <a:pt x="938" y="1962"/>
                    <a:pt x="938" y="1962"/>
                    <a:pt x="938" y="1962"/>
                  </a:cubicBezTo>
                  <a:cubicBezTo>
                    <a:pt x="947" y="1962"/>
                    <a:pt x="956" y="1962"/>
                    <a:pt x="966" y="1963"/>
                  </a:cubicBezTo>
                  <a:lnTo>
                    <a:pt x="965" y="1971"/>
                  </a:lnTo>
                  <a:close/>
                  <a:moveTo>
                    <a:pt x="1026" y="1970"/>
                  </a:moveTo>
                  <a:cubicBezTo>
                    <a:pt x="1025" y="1962"/>
                    <a:pt x="1025" y="1962"/>
                    <a:pt x="1025" y="1962"/>
                  </a:cubicBezTo>
                  <a:cubicBezTo>
                    <a:pt x="1035" y="1962"/>
                    <a:pt x="1044" y="1961"/>
                    <a:pt x="1053" y="1960"/>
                  </a:cubicBezTo>
                  <a:cubicBezTo>
                    <a:pt x="1054" y="1968"/>
                    <a:pt x="1054" y="1968"/>
                    <a:pt x="1054" y="1968"/>
                  </a:cubicBezTo>
                  <a:cubicBezTo>
                    <a:pt x="1044" y="1969"/>
                    <a:pt x="1035" y="1970"/>
                    <a:pt x="1026" y="1970"/>
                  </a:cubicBezTo>
                  <a:close/>
                  <a:moveTo>
                    <a:pt x="921" y="1969"/>
                  </a:moveTo>
                  <a:cubicBezTo>
                    <a:pt x="912" y="1968"/>
                    <a:pt x="902" y="1967"/>
                    <a:pt x="893" y="1967"/>
                  </a:cubicBezTo>
                  <a:cubicBezTo>
                    <a:pt x="894" y="1959"/>
                    <a:pt x="894" y="1959"/>
                    <a:pt x="894" y="1959"/>
                  </a:cubicBezTo>
                  <a:cubicBezTo>
                    <a:pt x="903" y="1959"/>
                    <a:pt x="912" y="1960"/>
                    <a:pt x="922" y="1961"/>
                  </a:cubicBezTo>
                  <a:lnTo>
                    <a:pt x="921" y="1969"/>
                  </a:lnTo>
                  <a:close/>
                  <a:moveTo>
                    <a:pt x="1070" y="1967"/>
                  </a:moveTo>
                  <a:cubicBezTo>
                    <a:pt x="1069" y="1959"/>
                    <a:pt x="1069" y="1959"/>
                    <a:pt x="1069" y="1959"/>
                  </a:cubicBezTo>
                  <a:cubicBezTo>
                    <a:pt x="1078" y="1958"/>
                    <a:pt x="1088" y="1958"/>
                    <a:pt x="1097" y="1957"/>
                  </a:cubicBezTo>
                  <a:cubicBezTo>
                    <a:pt x="1098" y="1964"/>
                    <a:pt x="1098" y="1964"/>
                    <a:pt x="1098" y="1964"/>
                  </a:cubicBezTo>
                  <a:cubicBezTo>
                    <a:pt x="1088" y="1966"/>
                    <a:pt x="1079" y="1966"/>
                    <a:pt x="1070" y="1967"/>
                  </a:cubicBezTo>
                  <a:close/>
                  <a:moveTo>
                    <a:pt x="877" y="1965"/>
                  </a:moveTo>
                  <a:cubicBezTo>
                    <a:pt x="868" y="1964"/>
                    <a:pt x="859" y="1963"/>
                    <a:pt x="849" y="1961"/>
                  </a:cubicBezTo>
                  <a:cubicBezTo>
                    <a:pt x="850" y="1954"/>
                    <a:pt x="850" y="1954"/>
                    <a:pt x="850" y="1954"/>
                  </a:cubicBezTo>
                  <a:cubicBezTo>
                    <a:pt x="860" y="1955"/>
                    <a:pt x="869" y="1956"/>
                    <a:pt x="878" y="1957"/>
                  </a:cubicBezTo>
                  <a:lnTo>
                    <a:pt x="877" y="1965"/>
                  </a:lnTo>
                  <a:close/>
                  <a:moveTo>
                    <a:pt x="1114" y="1963"/>
                  </a:moveTo>
                  <a:cubicBezTo>
                    <a:pt x="1113" y="1955"/>
                    <a:pt x="1113" y="1955"/>
                    <a:pt x="1113" y="1955"/>
                  </a:cubicBezTo>
                  <a:cubicBezTo>
                    <a:pt x="1122" y="1953"/>
                    <a:pt x="1131" y="1952"/>
                    <a:pt x="1140" y="1951"/>
                  </a:cubicBezTo>
                  <a:cubicBezTo>
                    <a:pt x="1141" y="1959"/>
                    <a:pt x="1141" y="1959"/>
                    <a:pt x="1141" y="1959"/>
                  </a:cubicBezTo>
                  <a:cubicBezTo>
                    <a:pt x="1132" y="1960"/>
                    <a:pt x="1123" y="1961"/>
                    <a:pt x="1114" y="1963"/>
                  </a:cubicBezTo>
                  <a:close/>
                  <a:moveTo>
                    <a:pt x="833" y="1959"/>
                  </a:moveTo>
                  <a:cubicBezTo>
                    <a:pt x="824" y="1958"/>
                    <a:pt x="815" y="1956"/>
                    <a:pt x="806" y="1954"/>
                  </a:cubicBezTo>
                  <a:cubicBezTo>
                    <a:pt x="807" y="1947"/>
                    <a:pt x="807" y="1947"/>
                    <a:pt x="807" y="1947"/>
                  </a:cubicBezTo>
                  <a:cubicBezTo>
                    <a:pt x="816" y="1948"/>
                    <a:pt x="825" y="1950"/>
                    <a:pt x="835" y="1951"/>
                  </a:cubicBezTo>
                  <a:lnTo>
                    <a:pt x="833" y="1959"/>
                  </a:lnTo>
                  <a:close/>
                  <a:moveTo>
                    <a:pt x="1157" y="1956"/>
                  </a:moveTo>
                  <a:cubicBezTo>
                    <a:pt x="1156" y="1948"/>
                    <a:pt x="1156" y="1948"/>
                    <a:pt x="1156" y="1948"/>
                  </a:cubicBezTo>
                  <a:cubicBezTo>
                    <a:pt x="1165" y="1946"/>
                    <a:pt x="1174" y="1945"/>
                    <a:pt x="1183" y="1943"/>
                  </a:cubicBezTo>
                  <a:cubicBezTo>
                    <a:pt x="1185" y="1951"/>
                    <a:pt x="1185" y="1951"/>
                    <a:pt x="1185" y="1951"/>
                  </a:cubicBezTo>
                  <a:cubicBezTo>
                    <a:pt x="1176" y="1952"/>
                    <a:pt x="1167" y="1954"/>
                    <a:pt x="1157" y="1956"/>
                  </a:cubicBezTo>
                  <a:close/>
                  <a:moveTo>
                    <a:pt x="790" y="1951"/>
                  </a:moveTo>
                  <a:cubicBezTo>
                    <a:pt x="781" y="1950"/>
                    <a:pt x="772" y="1948"/>
                    <a:pt x="763" y="1945"/>
                  </a:cubicBezTo>
                  <a:cubicBezTo>
                    <a:pt x="764" y="1938"/>
                    <a:pt x="764" y="1938"/>
                    <a:pt x="764" y="1938"/>
                  </a:cubicBezTo>
                  <a:cubicBezTo>
                    <a:pt x="773" y="1940"/>
                    <a:pt x="782" y="1942"/>
                    <a:pt x="792" y="1944"/>
                  </a:cubicBezTo>
                  <a:lnTo>
                    <a:pt x="790" y="1951"/>
                  </a:lnTo>
                  <a:close/>
                  <a:moveTo>
                    <a:pt x="1201" y="1947"/>
                  </a:moveTo>
                  <a:cubicBezTo>
                    <a:pt x="1199" y="1939"/>
                    <a:pt x="1199" y="1939"/>
                    <a:pt x="1199" y="1939"/>
                  </a:cubicBezTo>
                  <a:cubicBezTo>
                    <a:pt x="1208" y="1937"/>
                    <a:pt x="1217" y="1935"/>
                    <a:pt x="1226" y="1933"/>
                  </a:cubicBezTo>
                  <a:cubicBezTo>
                    <a:pt x="1228" y="1941"/>
                    <a:pt x="1228" y="1941"/>
                    <a:pt x="1228" y="1941"/>
                  </a:cubicBezTo>
                  <a:cubicBezTo>
                    <a:pt x="1219" y="1943"/>
                    <a:pt x="1210" y="1945"/>
                    <a:pt x="1201" y="1947"/>
                  </a:cubicBezTo>
                  <a:close/>
                  <a:moveTo>
                    <a:pt x="747" y="1942"/>
                  </a:moveTo>
                  <a:cubicBezTo>
                    <a:pt x="738" y="1939"/>
                    <a:pt x="729" y="1937"/>
                    <a:pt x="720" y="1935"/>
                  </a:cubicBezTo>
                  <a:cubicBezTo>
                    <a:pt x="722" y="1927"/>
                    <a:pt x="722" y="1927"/>
                    <a:pt x="722" y="1927"/>
                  </a:cubicBezTo>
                  <a:cubicBezTo>
                    <a:pt x="731" y="1929"/>
                    <a:pt x="740" y="1932"/>
                    <a:pt x="749" y="1934"/>
                  </a:cubicBezTo>
                  <a:lnTo>
                    <a:pt x="747" y="1942"/>
                  </a:lnTo>
                  <a:close/>
                  <a:moveTo>
                    <a:pt x="1243" y="1937"/>
                  </a:moveTo>
                  <a:cubicBezTo>
                    <a:pt x="1241" y="1929"/>
                    <a:pt x="1241" y="1929"/>
                    <a:pt x="1241" y="1929"/>
                  </a:cubicBezTo>
                  <a:cubicBezTo>
                    <a:pt x="1250" y="1927"/>
                    <a:pt x="1259" y="1924"/>
                    <a:pt x="1268" y="1921"/>
                  </a:cubicBezTo>
                  <a:cubicBezTo>
                    <a:pt x="1270" y="1929"/>
                    <a:pt x="1270" y="1929"/>
                    <a:pt x="1270" y="1929"/>
                  </a:cubicBezTo>
                  <a:cubicBezTo>
                    <a:pt x="1262" y="1932"/>
                    <a:pt x="1252" y="1934"/>
                    <a:pt x="1243" y="1937"/>
                  </a:cubicBezTo>
                  <a:close/>
                  <a:moveTo>
                    <a:pt x="704" y="1930"/>
                  </a:moveTo>
                  <a:cubicBezTo>
                    <a:pt x="695" y="1927"/>
                    <a:pt x="686" y="1925"/>
                    <a:pt x="677" y="1922"/>
                  </a:cubicBezTo>
                  <a:cubicBezTo>
                    <a:pt x="680" y="1914"/>
                    <a:pt x="680" y="1914"/>
                    <a:pt x="680" y="1914"/>
                  </a:cubicBezTo>
                  <a:cubicBezTo>
                    <a:pt x="689" y="1917"/>
                    <a:pt x="698" y="1920"/>
                    <a:pt x="707" y="1922"/>
                  </a:cubicBezTo>
                  <a:lnTo>
                    <a:pt x="704" y="1930"/>
                  </a:lnTo>
                  <a:close/>
                  <a:moveTo>
                    <a:pt x="1286" y="1924"/>
                  </a:moveTo>
                  <a:cubicBezTo>
                    <a:pt x="1283" y="1917"/>
                    <a:pt x="1283" y="1917"/>
                    <a:pt x="1283" y="1917"/>
                  </a:cubicBezTo>
                  <a:cubicBezTo>
                    <a:pt x="1292" y="1914"/>
                    <a:pt x="1301" y="1911"/>
                    <a:pt x="1310" y="1908"/>
                  </a:cubicBezTo>
                  <a:cubicBezTo>
                    <a:pt x="1313" y="1915"/>
                    <a:pt x="1313" y="1915"/>
                    <a:pt x="1313" y="1915"/>
                  </a:cubicBezTo>
                  <a:cubicBezTo>
                    <a:pt x="1304" y="1918"/>
                    <a:pt x="1295" y="1921"/>
                    <a:pt x="1286" y="1924"/>
                  </a:cubicBezTo>
                  <a:close/>
                  <a:moveTo>
                    <a:pt x="662" y="1917"/>
                  </a:moveTo>
                  <a:cubicBezTo>
                    <a:pt x="653" y="1914"/>
                    <a:pt x="645" y="1910"/>
                    <a:pt x="636" y="1907"/>
                  </a:cubicBezTo>
                  <a:cubicBezTo>
                    <a:pt x="639" y="1900"/>
                    <a:pt x="639" y="1900"/>
                    <a:pt x="639" y="1900"/>
                  </a:cubicBezTo>
                  <a:cubicBezTo>
                    <a:pt x="647" y="1903"/>
                    <a:pt x="656" y="1906"/>
                    <a:pt x="665" y="1909"/>
                  </a:cubicBezTo>
                  <a:lnTo>
                    <a:pt x="662" y="1917"/>
                  </a:lnTo>
                  <a:close/>
                  <a:moveTo>
                    <a:pt x="1328" y="1910"/>
                  </a:moveTo>
                  <a:cubicBezTo>
                    <a:pt x="1325" y="1902"/>
                    <a:pt x="1325" y="1902"/>
                    <a:pt x="1325" y="1902"/>
                  </a:cubicBezTo>
                  <a:cubicBezTo>
                    <a:pt x="1334" y="1899"/>
                    <a:pt x="1342" y="1896"/>
                    <a:pt x="1351" y="1892"/>
                  </a:cubicBezTo>
                  <a:cubicBezTo>
                    <a:pt x="1354" y="1900"/>
                    <a:pt x="1354" y="1900"/>
                    <a:pt x="1354" y="1900"/>
                  </a:cubicBezTo>
                  <a:cubicBezTo>
                    <a:pt x="1345" y="1903"/>
                    <a:pt x="1336" y="1906"/>
                    <a:pt x="1328" y="1910"/>
                  </a:cubicBezTo>
                  <a:close/>
                  <a:moveTo>
                    <a:pt x="621" y="1901"/>
                  </a:moveTo>
                  <a:cubicBezTo>
                    <a:pt x="612" y="1898"/>
                    <a:pt x="604" y="1894"/>
                    <a:pt x="595" y="1890"/>
                  </a:cubicBezTo>
                  <a:cubicBezTo>
                    <a:pt x="598" y="1883"/>
                    <a:pt x="598" y="1883"/>
                    <a:pt x="598" y="1883"/>
                  </a:cubicBezTo>
                  <a:cubicBezTo>
                    <a:pt x="607" y="1887"/>
                    <a:pt x="615" y="1890"/>
                    <a:pt x="624" y="1894"/>
                  </a:cubicBezTo>
                  <a:lnTo>
                    <a:pt x="621" y="1901"/>
                  </a:lnTo>
                  <a:close/>
                  <a:moveTo>
                    <a:pt x="1369" y="1893"/>
                  </a:moveTo>
                  <a:cubicBezTo>
                    <a:pt x="1366" y="1886"/>
                    <a:pt x="1366" y="1886"/>
                    <a:pt x="1366" y="1886"/>
                  </a:cubicBezTo>
                  <a:cubicBezTo>
                    <a:pt x="1374" y="1882"/>
                    <a:pt x="1383" y="1879"/>
                    <a:pt x="1391" y="1875"/>
                  </a:cubicBezTo>
                  <a:cubicBezTo>
                    <a:pt x="1395" y="1882"/>
                    <a:pt x="1395" y="1882"/>
                    <a:pt x="1395" y="1882"/>
                  </a:cubicBezTo>
                  <a:cubicBezTo>
                    <a:pt x="1386" y="1886"/>
                    <a:pt x="1377" y="1890"/>
                    <a:pt x="1369" y="1893"/>
                  </a:cubicBezTo>
                  <a:close/>
                  <a:moveTo>
                    <a:pt x="580" y="1884"/>
                  </a:moveTo>
                  <a:cubicBezTo>
                    <a:pt x="572" y="1880"/>
                    <a:pt x="563" y="1876"/>
                    <a:pt x="555" y="1872"/>
                  </a:cubicBezTo>
                  <a:cubicBezTo>
                    <a:pt x="558" y="1865"/>
                    <a:pt x="558" y="1865"/>
                    <a:pt x="558" y="1865"/>
                  </a:cubicBezTo>
                  <a:cubicBezTo>
                    <a:pt x="567" y="1869"/>
                    <a:pt x="575" y="1873"/>
                    <a:pt x="584" y="1877"/>
                  </a:cubicBezTo>
                  <a:lnTo>
                    <a:pt x="580" y="1884"/>
                  </a:lnTo>
                  <a:close/>
                  <a:moveTo>
                    <a:pt x="1409" y="1875"/>
                  </a:moveTo>
                  <a:cubicBezTo>
                    <a:pt x="1406" y="1868"/>
                    <a:pt x="1406" y="1868"/>
                    <a:pt x="1406" y="1868"/>
                  </a:cubicBezTo>
                  <a:cubicBezTo>
                    <a:pt x="1414" y="1864"/>
                    <a:pt x="1423" y="1860"/>
                    <a:pt x="1431" y="1856"/>
                  </a:cubicBezTo>
                  <a:cubicBezTo>
                    <a:pt x="1435" y="1863"/>
                    <a:pt x="1435" y="1863"/>
                    <a:pt x="1435" y="1863"/>
                  </a:cubicBezTo>
                  <a:cubicBezTo>
                    <a:pt x="1426" y="1867"/>
                    <a:pt x="1418" y="1871"/>
                    <a:pt x="1409" y="1875"/>
                  </a:cubicBezTo>
                  <a:close/>
                  <a:moveTo>
                    <a:pt x="541" y="1865"/>
                  </a:moveTo>
                  <a:cubicBezTo>
                    <a:pt x="532" y="1861"/>
                    <a:pt x="524" y="1856"/>
                    <a:pt x="516" y="1852"/>
                  </a:cubicBezTo>
                  <a:cubicBezTo>
                    <a:pt x="520" y="1845"/>
                    <a:pt x="520" y="1845"/>
                    <a:pt x="520" y="1845"/>
                  </a:cubicBezTo>
                  <a:cubicBezTo>
                    <a:pt x="528" y="1849"/>
                    <a:pt x="536" y="1854"/>
                    <a:pt x="544" y="1858"/>
                  </a:cubicBezTo>
                  <a:lnTo>
                    <a:pt x="541" y="1865"/>
                  </a:lnTo>
                  <a:close/>
                  <a:moveTo>
                    <a:pt x="1449" y="1855"/>
                  </a:moveTo>
                  <a:cubicBezTo>
                    <a:pt x="1445" y="1848"/>
                    <a:pt x="1445" y="1848"/>
                    <a:pt x="1445" y="1848"/>
                  </a:cubicBezTo>
                  <a:cubicBezTo>
                    <a:pt x="1453" y="1844"/>
                    <a:pt x="1462" y="1839"/>
                    <a:pt x="1470" y="1835"/>
                  </a:cubicBezTo>
                  <a:cubicBezTo>
                    <a:pt x="1473" y="1842"/>
                    <a:pt x="1473" y="1842"/>
                    <a:pt x="1473" y="1842"/>
                  </a:cubicBezTo>
                  <a:cubicBezTo>
                    <a:pt x="1465" y="1846"/>
                    <a:pt x="1457" y="1851"/>
                    <a:pt x="1449" y="1855"/>
                  </a:cubicBezTo>
                  <a:close/>
                  <a:moveTo>
                    <a:pt x="502" y="1844"/>
                  </a:moveTo>
                  <a:cubicBezTo>
                    <a:pt x="494" y="1840"/>
                    <a:pt x="485" y="1835"/>
                    <a:pt x="478" y="1830"/>
                  </a:cubicBezTo>
                  <a:cubicBezTo>
                    <a:pt x="482" y="1823"/>
                    <a:pt x="482" y="1823"/>
                    <a:pt x="482" y="1823"/>
                  </a:cubicBezTo>
                  <a:cubicBezTo>
                    <a:pt x="490" y="1828"/>
                    <a:pt x="498" y="1833"/>
                    <a:pt x="506" y="1837"/>
                  </a:cubicBezTo>
                  <a:lnTo>
                    <a:pt x="502" y="1844"/>
                  </a:lnTo>
                  <a:close/>
                  <a:moveTo>
                    <a:pt x="1487" y="1834"/>
                  </a:moveTo>
                  <a:cubicBezTo>
                    <a:pt x="1483" y="1827"/>
                    <a:pt x="1483" y="1827"/>
                    <a:pt x="1483" y="1827"/>
                  </a:cubicBezTo>
                  <a:cubicBezTo>
                    <a:pt x="1491" y="1822"/>
                    <a:pt x="1499" y="1817"/>
                    <a:pt x="1507" y="1812"/>
                  </a:cubicBezTo>
                  <a:cubicBezTo>
                    <a:pt x="1511" y="1819"/>
                    <a:pt x="1511" y="1819"/>
                    <a:pt x="1511" y="1819"/>
                  </a:cubicBezTo>
                  <a:cubicBezTo>
                    <a:pt x="1503" y="1824"/>
                    <a:pt x="1495" y="1829"/>
                    <a:pt x="1487" y="1834"/>
                  </a:cubicBezTo>
                  <a:close/>
                  <a:moveTo>
                    <a:pt x="464" y="1822"/>
                  </a:moveTo>
                  <a:cubicBezTo>
                    <a:pt x="456" y="1817"/>
                    <a:pt x="448" y="1812"/>
                    <a:pt x="440" y="1806"/>
                  </a:cubicBezTo>
                  <a:cubicBezTo>
                    <a:pt x="445" y="1800"/>
                    <a:pt x="445" y="1800"/>
                    <a:pt x="445" y="1800"/>
                  </a:cubicBezTo>
                  <a:cubicBezTo>
                    <a:pt x="452" y="1805"/>
                    <a:pt x="460" y="1810"/>
                    <a:pt x="468" y="1815"/>
                  </a:cubicBezTo>
                  <a:lnTo>
                    <a:pt x="464" y="1822"/>
                  </a:lnTo>
                  <a:close/>
                  <a:moveTo>
                    <a:pt x="1525" y="1810"/>
                  </a:moveTo>
                  <a:cubicBezTo>
                    <a:pt x="1521" y="1803"/>
                    <a:pt x="1521" y="1803"/>
                    <a:pt x="1521" y="1803"/>
                  </a:cubicBezTo>
                  <a:cubicBezTo>
                    <a:pt x="1528" y="1798"/>
                    <a:pt x="1536" y="1793"/>
                    <a:pt x="1544" y="1788"/>
                  </a:cubicBezTo>
                  <a:cubicBezTo>
                    <a:pt x="1548" y="1794"/>
                    <a:pt x="1548" y="1794"/>
                    <a:pt x="1548" y="1794"/>
                  </a:cubicBezTo>
                  <a:cubicBezTo>
                    <a:pt x="1541" y="1800"/>
                    <a:pt x="1533" y="1805"/>
                    <a:pt x="1525" y="1810"/>
                  </a:cubicBezTo>
                  <a:close/>
                  <a:moveTo>
                    <a:pt x="427" y="1797"/>
                  </a:moveTo>
                  <a:cubicBezTo>
                    <a:pt x="419" y="1792"/>
                    <a:pt x="412" y="1787"/>
                    <a:pt x="404" y="1781"/>
                  </a:cubicBezTo>
                  <a:cubicBezTo>
                    <a:pt x="409" y="1775"/>
                    <a:pt x="409" y="1775"/>
                    <a:pt x="409" y="1775"/>
                  </a:cubicBezTo>
                  <a:cubicBezTo>
                    <a:pt x="416" y="1780"/>
                    <a:pt x="424" y="1786"/>
                    <a:pt x="432" y="1791"/>
                  </a:cubicBezTo>
                  <a:lnTo>
                    <a:pt x="427" y="1797"/>
                  </a:lnTo>
                  <a:close/>
                  <a:moveTo>
                    <a:pt x="1561" y="1785"/>
                  </a:moveTo>
                  <a:cubicBezTo>
                    <a:pt x="1557" y="1779"/>
                    <a:pt x="1557" y="1779"/>
                    <a:pt x="1557" y="1779"/>
                  </a:cubicBezTo>
                  <a:cubicBezTo>
                    <a:pt x="1564" y="1773"/>
                    <a:pt x="1572" y="1768"/>
                    <a:pt x="1579" y="1762"/>
                  </a:cubicBezTo>
                  <a:cubicBezTo>
                    <a:pt x="1584" y="1768"/>
                    <a:pt x="1584" y="1768"/>
                    <a:pt x="1584" y="1768"/>
                  </a:cubicBezTo>
                  <a:cubicBezTo>
                    <a:pt x="1577" y="1774"/>
                    <a:pt x="1569" y="1780"/>
                    <a:pt x="1561" y="1785"/>
                  </a:cubicBezTo>
                  <a:close/>
                  <a:moveTo>
                    <a:pt x="391" y="1772"/>
                  </a:moveTo>
                  <a:cubicBezTo>
                    <a:pt x="384" y="1766"/>
                    <a:pt x="376" y="1760"/>
                    <a:pt x="369" y="1754"/>
                  </a:cubicBezTo>
                  <a:cubicBezTo>
                    <a:pt x="374" y="1748"/>
                    <a:pt x="374" y="1748"/>
                    <a:pt x="374" y="1748"/>
                  </a:cubicBezTo>
                  <a:cubicBezTo>
                    <a:pt x="381" y="1754"/>
                    <a:pt x="389" y="1760"/>
                    <a:pt x="396" y="1765"/>
                  </a:cubicBezTo>
                  <a:lnTo>
                    <a:pt x="391" y="1772"/>
                  </a:lnTo>
                  <a:close/>
                  <a:moveTo>
                    <a:pt x="1597" y="1758"/>
                  </a:moveTo>
                  <a:cubicBezTo>
                    <a:pt x="1592" y="1752"/>
                    <a:pt x="1592" y="1752"/>
                    <a:pt x="1592" y="1752"/>
                  </a:cubicBezTo>
                  <a:cubicBezTo>
                    <a:pt x="1599" y="1746"/>
                    <a:pt x="1606" y="1740"/>
                    <a:pt x="1613" y="1735"/>
                  </a:cubicBezTo>
                  <a:cubicBezTo>
                    <a:pt x="1618" y="1741"/>
                    <a:pt x="1618" y="1741"/>
                    <a:pt x="1618" y="1741"/>
                  </a:cubicBezTo>
                  <a:cubicBezTo>
                    <a:pt x="1611" y="1747"/>
                    <a:pt x="1604" y="1753"/>
                    <a:pt x="1597" y="1758"/>
                  </a:cubicBezTo>
                  <a:close/>
                  <a:moveTo>
                    <a:pt x="357" y="1744"/>
                  </a:moveTo>
                  <a:cubicBezTo>
                    <a:pt x="349" y="1738"/>
                    <a:pt x="342" y="1732"/>
                    <a:pt x="335" y="1726"/>
                  </a:cubicBezTo>
                  <a:cubicBezTo>
                    <a:pt x="341" y="1720"/>
                    <a:pt x="341" y="1720"/>
                    <a:pt x="341" y="1720"/>
                  </a:cubicBezTo>
                  <a:cubicBezTo>
                    <a:pt x="348" y="1726"/>
                    <a:pt x="355" y="1732"/>
                    <a:pt x="362" y="1738"/>
                  </a:cubicBezTo>
                  <a:lnTo>
                    <a:pt x="357" y="1744"/>
                  </a:lnTo>
                  <a:close/>
                  <a:moveTo>
                    <a:pt x="1631" y="1730"/>
                  </a:moveTo>
                  <a:cubicBezTo>
                    <a:pt x="1625" y="1724"/>
                    <a:pt x="1625" y="1724"/>
                    <a:pt x="1625" y="1724"/>
                  </a:cubicBezTo>
                  <a:cubicBezTo>
                    <a:pt x="1632" y="1718"/>
                    <a:pt x="1639" y="1712"/>
                    <a:pt x="1646" y="1706"/>
                  </a:cubicBezTo>
                  <a:cubicBezTo>
                    <a:pt x="1652" y="1712"/>
                    <a:pt x="1652" y="1712"/>
                    <a:pt x="1652" y="1712"/>
                  </a:cubicBezTo>
                  <a:cubicBezTo>
                    <a:pt x="1645" y="1718"/>
                    <a:pt x="1638" y="1724"/>
                    <a:pt x="1631" y="1730"/>
                  </a:cubicBezTo>
                  <a:close/>
                  <a:moveTo>
                    <a:pt x="323" y="1715"/>
                  </a:moveTo>
                  <a:cubicBezTo>
                    <a:pt x="316" y="1709"/>
                    <a:pt x="310" y="1703"/>
                    <a:pt x="303" y="1696"/>
                  </a:cubicBezTo>
                  <a:cubicBezTo>
                    <a:pt x="308" y="1690"/>
                    <a:pt x="308" y="1690"/>
                    <a:pt x="308" y="1690"/>
                  </a:cubicBezTo>
                  <a:cubicBezTo>
                    <a:pt x="315" y="1697"/>
                    <a:pt x="322" y="1703"/>
                    <a:pt x="329" y="1709"/>
                  </a:cubicBezTo>
                  <a:lnTo>
                    <a:pt x="323" y="1715"/>
                  </a:lnTo>
                  <a:close/>
                  <a:moveTo>
                    <a:pt x="1663" y="1701"/>
                  </a:moveTo>
                  <a:cubicBezTo>
                    <a:pt x="1658" y="1695"/>
                    <a:pt x="1658" y="1695"/>
                    <a:pt x="1658" y="1695"/>
                  </a:cubicBezTo>
                  <a:cubicBezTo>
                    <a:pt x="1665" y="1688"/>
                    <a:pt x="1671" y="1682"/>
                    <a:pt x="1678" y="1675"/>
                  </a:cubicBezTo>
                  <a:cubicBezTo>
                    <a:pt x="1683" y="1681"/>
                    <a:pt x="1683" y="1681"/>
                    <a:pt x="1683" y="1681"/>
                  </a:cubicBezTo>
                  <a:cubicBezTo>
                    <a:pt x="1677" y="1688"/>
                    <a:pt x="1670" y="1694"/>
                    <a:pt x="1663" y="1701"/>
                  </a:cubicBezTo>
                  <a:close/>
                  <a:moveTo>
                    <a:pt x="291" y="1685"/>
                  </a:moveTo>
                  <a:cubicBezTo>
                    <a:pt x="285" y="1678"/>
                    <a:pt x="278" y="1672"/>
                    <a:pt x="272" y="1665"/>
                  </a:cubicBezTo>
                  <a:cubicBezTo>
                    <a:pt x="277" y="1659"/>
                    <a:pt x="277" y="1659"/>
                    <a:pt x="277" y="1659"/>
                  </a:cubicBezTo>
                  <a:cubicBezTo>
                    <a:pt x="284" y="1666"/>
                    <a:pt x="290" y="1673"/>
                    <a:pt x="297" y="1679"/>
                  </a:cubicBezTo>
                  <a:lnTo>
                    <a:pt x="291" y="1685"/>
                  </a:lnTo>
                  <a:close/>
                  <a:moveTo>
                    <a:pt x="1695" y="1669"/>
                  </a:moveTo>
                  <a:cubicBezTo>
                    <a:pt x="1689" y="1664"/>
                    <a:pt x="1689" y="1664"/>
                    <a:pt x="1689" y="1664"/>
                  </a:cubicBezTo>
                  <a:cubicBezTo>
                    <a:pt x="1695" y="1657"/>
                    <a:pt x="1702" y="1650"/>
                    <a:pt x="1708" y="1644"/>
                  </a:cubicBezTo>
                  <a:cubicBezTo>
                    <a:pt x="1714" y="1649"/>
                    <a:pt x="1714" y="1649"/>
                    <a:pt x="1714" y="1649"/>
                  </a:cubicBezTo>
                  <a:cubicBezTo>
                    <a:pt x="1708" y="1656"/>
                    <a:pt x="1701" y="1663"/>
                    <a:pt x="1695" y="1669"/>
                  </a:cubicBezTo>
                  <a:close/>
                  <a:moveTo>
                    <a:pt x="261" y="1653"/>
                  </a:moveTo>
                  <a:cubicBezTo>
                    <a:pt x="254" y="1646"/>
                    <a:pt x="248" y="1639"/>
                    <a:pt x="242" y="1632"/>
                  </a:cubicBezTo>
                  <a:cubicBezTo>
                    <a:pt x="248" y="1627"/>
                    <a:pt x="248" y="1627"/>
                    <a:pt x="248" y="1627"/>
                  </a:cubicBezTo>
                  <a:cubicBezTo>
                    <a:pt x="254" y="1634"/>
                    <a:pt x="260" y="1641"/>
                    <a:pt x="267" y="1648"/>
                  </a:cubicBezTo>
                  <a:lnTo>
                    <a:pt x="261" y="1653"/>
                  </a:lnTo>
                  <a:close/>
                  <a:moveTo>
                    <a:pt x="1725" y="1637"/>
                  </a:moveTo>
                  <a:cubicBezTo>
                    <a:pt x="1719" y="1632"/>
                    <a:pt x="1719" y="1632"/>
                    <a:pt x="1719" y="1632"/>
                  </a:cubicBezTo>
                  <a:cubicBezTo>
                    <a:pt x="1725" y="1625"/>
                    <a:pt x="1731" y="1618"/>
                    <a:pt x="1737" y="1611"/>
                  </a:cubicBezTo>
                  <a:cubicBezTo>
                    <a:pt x="1743" y="1616"/>
                    <a:pt x="1743" y="1616"/>
                    <a:pt x="1743" y="1616"/>
                  </a:cubicBezTo>
                  <a:cubicBezTo>
                    <a:pt x="1737" y="1623"/>
                    <a:pt x="1731" y="1630"/>
                    <a:pt x="1725" y="1637"/>
                  </a:cubicBezTo>
                  <a:close/>
                  <a:moveTo>
                    <a:pt x="231" y="1620"/>
                  </a:moveTo>
                  <a:cubicBezTo>
                    <a:pt x="225" y="1613"/>
                    <a:pt x="219" y="1605"/>
                    <a:pt x="214" y="1598"/>
                  </a:cubicBezTo>
                  <a:cubicBezTo>
                    <a:pt x="220" y="1593"/>
                    <a:pt x="220" y="1593"/>
                    <a:pt x="220" y="1593"/>
                  </a:cubicBezTo>
                  <a:cubicBezTo>
                    <a:pt x="226" y="1600"/>
                    <a:pt x="232" y="1608"/>
                    <a:pt x="238" y="1615"/>
                  </a:cubicBezTo>
                  <a:lnTo>
                    <a:pt x="231" y="1620"/>
                  </a:lnTo>
                  <a:close/>
                  <a:moveTo>
                    <a:pt x="1753" y="1603"/>
                  </a:moveTo>
                  <a:cubicBezTo>
                    <a:pt x="1747" y="1598"/>
                    <a:pt x="1747" y="1598"/>
                    <a:pt x="1747" y="1598"/>
                  </a:cubicBezTo>
                  <a:cubicBezTo>
                    <a:pt x="1753" y="1591"/>
                    <a:pt x="1758" y="1584"/>
                    <a:pt x="1764" y="1576"/>
                  </a:cubicBezTo>
                  <a:cubicBezTo>
                    <a:pt x="1770" y="1581"/>
                    <a:pt x="1770" y="1581"/>
                    <a:pt x="1770" y="1581"/>
                  </a:cubicBezTo>
                  <a:cubicBezTo>
                    <a:pt x="1765" y="1589"/>
                    <a:pt x="1759" y="1596"/>
                    <a:pt x="1753" y="1603"/>
                  </a:cubicBezTo>
                  <a:close/>
                  <a:moveTo>
                    <a:pt x="204" y="1585"/>
                  </a:moveTo>
                  <a:cubicBezTo>
                    <a:pt x="198" y="1578"/>
                    <a:pt x="192" y="1571"/>
                    <a:pt x="187" y="1563"/>
                  </a:cubicBezTo>
                  <a:cubicBezTo>
                    <a:pt x="193" y="1558"/>
                    <a:pt x="193" y="1558"/>
                    <a:pt x="193" y="1558"/>
                  </a:cubicBezTo>
                  <a:cubicBezTo>
                    <a:pt x="199" y="1566"/>
                    <a:pt x="204" y="1573"/>
                    <a:pt x="210" y="1581"/>
                  </a:cubicBezTo>
                  <a:lnTo>
                    <a:pt x="204" y="1585"/>
                  </a:lnTo>
                  <a:close/>
                  <a:moveTo>
                    <a:pt x="1780" y="1568"/>
                  </a:moveTo>
                  <a:cubicBezTo>
                    <a:pt x="1774" y="1564"/>
                    <a:pt x="1774" y="1564"/>
                    <a:pt x="1774" y="1564"/>
                  </a:cubicBezTo>
                  <a:cubicBezTo>
                    <a:pt x="1779" y="1556"/>
                    <a:pt x="1784" y="1549"/>
                    <a:pt x="1790" y="1541"/>
                  </a:cubicBezTo>
                  <a:cubicBezTo>
                    <a:pt x="1796" y="1545"/>
                    <a:pt x="1796" y="1545"/>
                    <a:pt x="1796" y="1545"/>
                  </a:cubicBezTo>
                  <a:cubicBezTo>
                    <a:pt x="1791" y="1553"/>
                    <a:pt x="1786" y="1561"/>
                    <a:pt x="1780" y="1568"/>
                  </a:cubicBezTo>
                  <a:close/>
                  <a:moveTo>
                    <a:pt x="178" y="1550"/>
                  </a:moveTo>
                  <a:cubicBezTo>
                    <a:pt x="172" y="1542"/>
                    <a:pt x="167" y="1534"/>
                    <a:pt x="162" y="1527"/>
                  </a:cubicBezTo>
                  <a:cubicBezTo>
                    <a:pt x="168" y="1522"/>
                    <a:pt x="168" y="1522"/>
                    <a:pt x="168" y="1522"/>
                  </a:cubicBezTo>
                  <a:cubicBezTo>
                    <a:pt x="174" y="1530"/>
                    <a:pt x="179" y="1538"/>
                    <a:pt x="184" y="1545"/>
                  </a:cubicBezTo>
                  <a:lnTo>
                    <a:pt x="178" y="1550"/>
                  </a:lnTo>
                  <a:close/>
                  <a:moveTo>
                    <a:pt x="1805" y="1532"/>
                  </a:moveTo>
                  <a:cubicBezTo>
                    <a:pt x="1799" y="1528"/>
                    <a:pt x="1799" y="1528"/>
                    <a:pt x="1799" y="1528"/>
                  </a:cubicBezTo>
                  <a:cubicBezTo>
                    <a:pt x="1804" y="1520"/>
                    <a:pt x="1809" y="1512"/>
                    <a:pt x="1814" y="1504"/>
                  </a:cubicBezTo>
                  <a:cubicBezTo>
                    <a:pt x="1821" y="1509"/>
                    <a:pt x="1821" y="1509"/>
                    <a:pt x="1821" y="1509"/>
                  </a:cubicBezTo>
                  <a:cubicBezTo>
                    <a:pt x="1816" y="1517"/>
                    <a:pt x="1811" y="1524"/>
                    <a:pt x="1805" y="1532"/>
                  </a:cubicBezTo>
                  <a:close/>
                  <a:moveTo>
                    <a:pt x="153" y="1513"/>
                  </a:moveTo>
                  <a:cubicBezTo>
                    <a:pt x="148" y="1505"/>
                    <a:pt x="143" y="1497"/>
                    <a:pt x="138" y="1489"/>
                  </a:cubicBezTo>
                  <a:cubicBezTo>
                    <a:pt x="145" y="1485"/>
                    <a:pt x="145" y="1485"/>
                    <a:pt x="145" y="1485"/>
                  </a:cubicBezTo>
                  <a:cubicBezTo>
                    <a:pt x="150" y="1493"/>
                    <a:pt x="155" y="1501"/>
                    <a:pt x="160" y="1509"/>
                  </a:cubicBezTo>
                  <a:lnTo>
                    <a:pt x="153" y="1513"/>
                  </a:lnTo>
                  <a:close/>
                  <a:moveTo>
                    <a:pt x="1829" y="1495"/>
                  </a:moveTo>
                  <a:cubicBezTo>
                    <a:pt x="1822" y="1491"/>
                    <a:pt x="1822" y="1491"/>
                    <a:pt x="1822" y="1491"/>
                  </a:cubicBezTo>
                  <a:cubicBezTo>
                    <a:pt x="1827" y="1483"/>
                    <a:pt x="1832" y="1475"/>
                    <a:pt x="1836" y="1467"/>
                  </a:cubicBezTo>
                  <a:cubicBezTo>
                    <a:pt x="1843" y="1471"/>
                    <a:pt x="1843" y="1471"/>
                    <a:pt x="1843" y="1471"/>
                  </a:cubicBezTo>
                  <a:cubicBezTo>
                    <a:pt x="1839" y="1479"/>
                    <a:pt x="1834" y="1487"/>
                    <a:pt x="1829" y="1495"/>
                  </a:cubicBezTo>
                  <a:close/>
                  <a:moveTo>
                    <a:pt x="130" y="1475"/>
                  </a:moveTo>
                  <a:cubicBezTo>
                    <a:pt x="126" y="1467"/>
                    <a:pt x="121" y="1459"/>
                    <a:pt x="117" y="1451"/>
                  </a:cubicBezTo>
                  <a:cubicBezTo>
                    <a:pt x="124" y="1447"/>
                    <a:pt x="124" y="1447"/>
                    <a:pt x="124" y="1447"/>
                  </a:cubicBezTo>
                  <a:cubicBezTo>
                    <a:pt x="128" y="1455"/>
                    <a:pt x="133" y="1463"/>
                    <a:pt x="137" y="1471"/>
                  </a:cubicBezTo>
                  <a:lnTo>
                    <a:pt x="130" y="1475"/>
                  </a:lnTo>
                  <a:close/>
                  <a:moveTo>
                    <a:pt x="1851" y="1457"/>
                  </a:moveTo>
                  <a:cubicBezTo>
                    <a:pt x="1844" y="1453"/>
                    <a:pt x="1844" y="1453"/>
                    <a:pt x="1844" y="1453"/>
                  </a:cubicBezTo>
                  <a:cubicBezTo>
                    <a:pt x="1848" y="1445"/>
                    <a:pt x="1853" y="1437"/>
                    <a:pt x="1857" y="1428"/>
                  </a:cubicBezTo>
                  <a:cubicBezTo>
                    <a:pt x="1864" y="1432"/>
                    <a:pt x="1864" y="1432"/>
                    <a:pt x="1864" y="1432"/>
                  </a:cubicBezTo>
                  <a:cubicBezTo>
                    <a:pt x="1860" y="1440"/>
                    <a:pt x="1855" y="1449"/>
                    <a:pt x="1851" y="1457"/>
                  </a:cubicBezTo>
                  <a:close/>
                  <a:moveTo>
                    <a:pt x="109" y="1436"/>
                  </a:moveTo>
                  <a:cubicBezTo>
                    <a:pt x="105" y="1428"/>
                    <a:pt x="101" y="1420"/>
                    <a:pt x="96" y="1411"/>
                  </a:cubicBezTo>
                  <a:cubicBezTo>
                    <a:pt x="104" y="1408"/>
                    <a:pt x="104" y="1408"/>
                    <a:pt x="104" y="1408"/>
                  </a:cubicBezTo>
                  <a:cubicBezTo>
                    <a:pt x="108" y="1416"/>
                    <a:pt x="112" y="1424"/>
                    <a:pt x="116" y="1433"/>
                  </a:cubicBezTo>
                  <a:lnTo>
                    <a:pt x="109" y="1436"/>
                  </a:lnTo>
                  <a:close/>
                  <a:moveTo>
                    <a:pt x="1871" y="1418"/>
                  </a:moveTo>
                  <a:cubicBezTo>
                    <a:pt x="1864" y="1414"/>
                    <a:pt x="1864" y="1414"/>
                    <a:pt x="1864" y="1414"/>
                  </a:cubicBezTo>
                  <a:cubicBezTo>
                    <a:pt x="1868" y="1406"/>
                    <a:pt x="1872" y="1397"/>
                    <a:pt x="1876" y="1389"/>
                  </a:cubicBezTo>
                  <a:cubicBezTo>
                    <a:pt x="1883" y="1392"/>
                    <a:pt x="1883" y="1392"/>
                    <a:pt x="1883" y="1392"/>
                  </a:cubicBezTo>
                  <a:cubicBezTo>
                    <a:pt x="1879" y="1401"/>
                    <a:pt x="1875" y="1409"/>
                    <a:pt x="1871" y="1418"/>
                  </a:cubicBezTo>
                  <a:close/>
                  <a:moveTo>
                    <a:pt x="90" y="1397"/>
                  </a:moveTo>
                  <a:cubicBezTo>
                    <a:pt x="86" y="1388"/>
                    <a:pt x="82" y="1379"/>
                    <a:pt x="78" y="1371"/>
                  </a:cubicBezTo>
                  <a:cubicBezTo>
                    <a:pt x="86" y="1368"/>
                    <a:pt x="86" y="1368"/>
                    <a:pt x="86" y="1368"/>
                  </a:cubicBezTo>
                  <a:cubicBezTo>
                    <a:pt x="89" y="1376"/>
                    <a:pt x="93" y="1385"/>
                    <a:pt x="97" y="1393"/>
                  </a:cubicBezTo>
                  <a:lnTo>
                    <a:pt x="90" y="1397"/>
                  </a:lnTo>
                  <a:close/>
                  <a:moveTo>
                    <a:pt x="1890" y="1378"/>
                  </a:moveTo>
                  <a:cubicBezTo>
                    <a:pt x="1882" y="1375"/>
                    <a:pt x="1882" y="1375"/>
                    <a:pt x="1882" y="1375"/>
                  </a:cubicBezTo>
                  <a:cubicBezTo>
                    <a:pt x="1886" y="1366"/>
                    <a:pt x="1890" y="1357"/>
                    <a:pt x="1893" y="1349"/>
                  </a:cubicBezTo>
                  <a:cubicBezTo>
                    <a:pt x="1900" y="1352"/>
                    <a:pt x="1900" y="1352"/>
                    <a:pt x="1900" y="1352"/>
                  </a:cubicBezTo>
                  <a:cubicBezTo>
                    <a:pt x="1897" y="1360"/>
                    <a:pt x="1893" y="1369"/>
                    <a:pt x="1890" y="1378"/>
                  </a:cubicBezTo>
                  <a:close/>
                  <a:moveTo>
                    <a:pt x="72" y="1356"/>
                  </a:moveTo>
                  <a:cubicBezTo>
                    <a:pt x="69" y="1347"/>
                    <a:pt x="65" y="1338"/>
                    <a:pt x="62" y="1330"/>
                  </a:cubicBezTo>
                  <a:cubicBezTo>
                    <a:pt x="69" y="1327"/>
                    <a:pt x="69" y="1327"/>
                    <a:pt x="69" y="1327"/>
                  </a:cubicBezTo>
                  <a:cubicBezTo>
                    <a:pt x="73" y="1336"/>
                    <a:pt x="76" y="1344"/>
                    <a:pt x="79" y="1353"/>
                  </a:cubicBezTo>
                  <a:lnTo>
                    <a:pt x="72" y="1356"/>
                  </a:lnTo>
                  <a:close/>
                  <a:moveTo>
                    <a:pt x="1906" y="1337"/>
                  </a:moveTo>
                  <a:cubicBezTo>
                    <a:pt x="1899" y="1334"/>
                    <a:pt x="1899" y="1334"/>
                    <a:pt x="1899" y="1334"/>
                  </a:cubicBezTo>
                  <a:cubicBezTo>
                    <a:pt x="1902" y="1325"/>
                    <a:pt x="1905" y="1317"/>
                    <a:pt x="1908" y="1308"/>
                  </a:cubicBezTo>
                  <a:cubicBezTo>
                    <a:pt x="1916" y="1311"/>
                    <a:pt x="1916" y="1311"/>
                    <a:pt x="1916" y="1311"/>
                  </a:cubicBezTo>
                  <a:cubicBezTo>
                    <a:pt x="1913" y="1319"/>
                    <a:pt x="1910" y="1328"/>
                    <a:pt x="1906" y="1337"/>
                  </a:cubicBezTo>
                  <a:close/>
                  <a:moveTo>
                    <a:pt x="56" y="1314"/>
                  </a:moveTo>
                  <a:cubicBezTo>
                    <a:pt x="53" y="1306"/>
                    <a:pt x="50" y="1297"/>
                    <a:pt x="47" y="1288"/>
                  </a:cubicBezTo>
                  <a:cubicBezTo>
                    <a:pt x="55" y="1285"/>
                    <a:pt x="55" y="1285"/>
                    <a:pt x="55" y="1285"/>
                  </a:cubicBezTo>
                  <a:cubicBezTo>
                    <a:pt x="58" y="1294"/>
                    <a:pt x="61" y="1303"/>
                    <a:pt x="64" y="1312"/>
                  </a:cubicBezTo>
                  <a:lnTo>
                    <a:pt x="56" y="1314"/>
                  </a:lnTo>
                  <a:close/>
                  <a:moveTo>
                    <a:pt x="1921" y="1295"/>
                  </a:moveTo>
                  <a:cubicBezTo>
                    <a:pt x="1914" y="1293"/>
                    <a:pt x="1914" y="1293"/>
                    <a:pt x="1914" y="1293"/>
                  </a:cubicBezTo>
                  <a:cubicBezTo>
                    <a:pt x="1916" y="1284"/>
                    <a:pt x="1919" y="1275"/>
                    <a:pt x="1922" y="1266"/>
                  </a:cubicBezTo>
                  <a:cubicBezTo>
                    <a:pt x="1930" y="1268"/>
                    <a:pt x="1930" y="1268"/>
                    <a:pt x="1930" y="1268"/>
                  </a:cubicBezTo>
                  <a:cubicBezTo>
                    <a:pt x="1927" y="1277"/>
                    <a:pt x="1924" y="1286"/>
                    <a:pt x="1921" y="1295"/>
                  </a:cubicBezTo>
                  <a:close/>
                  <a:moveTo>
                    <a:pt x="42" y="1272"/>
                  </a:moveTo>
                  <a:cubicBezTo>
                    <a:pt x="40" y="1263"/>
                    <a:pt x="37" y="1254"/>
                    <a:pt x="35" y="1245"/>
                  </a:cubicBezTo>
                  <a:cubicBezTo>
                    <a:pt x="42" y="1243"/>
                    <a:pt x="42" y="1243"/>
                    <a:pt x="42" y="1243"/>
                  </a:cubicBezTo>
                  <a:cubicBezTo>
                    <a:pt x="45" y="1252"/>
                    <a:pt x="47" y="1261"/>
                    <a:pt x="50" y="1270"/>
                  </a:cubicBezTo>
                  <a:lnTo>
                    <a:pt x="42" y="1272"/>
                  </a:lnTo>
                  <a:close/>
                  <a:moveTo>
                    <a:pt x="1934" y="1253"/>
                  </a:moveTo>
                  <a:cubicBezTo>
                    <a:pt x="1926" y="1251"/>
                    <a:pt x="1926" y="1251"/>
                    <a:pt x="1926" y="1251"/>
                  </a:cubicBezTo>
                  <a:cubicBezTo>
                    <a:pt x="1929" y="1242"/>
                    <a:pt x="1931" y="1233"/>
                    <a:pt x="1934" y="1224"/>
                  </a:cubicBezTo>
                  <a:cubicBezTo>
                    <a:pt x="1941" y="1226"/>
                    <a:pt x="1941" y="1226"/>
                    <a:pt x="1941" y="1226"/>
                  </a:cubicBezTo>
                  <a:cubicBezTo>
                    <a:pt x="1939" y="1235"/>
                    <a:pt x="1937" y="1244"/>
                    <a:pt x="1934" y="1253"/>
                  </a:cubicBezTo>
                  <a:close/>
                  <a:moveTo>
                    <a:pt x="31" y="1230"/>
                  </a:moveTo>
                  <a:cubicBezTo>
                    <a:pt x="28" y="1221"/>
                    <a:pt x="26" y="1212"/>
                    <a:pt x="24" y="1202"/>
                  </a:cubicBezTo>
                  <a:cubicBezTo>
                    <a:pt x="32" y="1201"/>
                    <a:pt x="32" y="1201"/>
                    <a:pt x="32" y="1201"/>
                  </a:cubicBezTo>
                  <a:cubicBezTo>
                    <a:pt x="34" y="1210"/>
                    <a:pt x="36" y="1219"/>
                    <a:pt x="38" y="1228"/>
                  </a:cubicBezTo>
                  <a:lnTo>
                    <a:pt x="31" y="1230"/>
                  </a:lnTo>
                  <a:close/>
                  <a:moveTo>
                    <a:pt x="1945" y="1210"/>
                  </a:moveTo>
                  <a:cubicBezTo>
                    <a:pt x="1937" y="1208"/>
                    <a:pt x="1937" y="1208"/>
                    <a:pt x="1937" y="1208"/>
                  </a:cubicBezTo>
                  <a:cubicBezTo>
                    <a:pt x="1939" y="1199"/>
                    <a:pt x="1941" y="1190"/>
                    <a:pt x="1943" y="1181"/>
                  </a:cubicBezTo>
                  <a:cubicBezTo>
                    <a:pt x="1951" y="1183"/>
                    <a:pt x="1951" y="1183"/>
                    <a:pt x="1951" y="1183"/>
                  </a:cubicBezTo>
                  <a:cubicBezTo>
                    <a:pt x="1949" y="1192"/>
                    <a:pt x="1947" y="1201"/>
                    <a:pt x="1945" y="1210"/>
                  </a:cubicBezTo>
                  <a:close/>
                  <a:moveTo>
                    <a:pt x="21" y="1187"/>
                  </a:moveTo>
                  <a:cubicBezTo>
                    <a:pt x="19" y="1178"/>
                    <a:pt x="17" y="1168"/>
                    <a:pt x="15" y="1159"/>
                  </a:cubicBezTo>
                  <a:cubicBezTo>
                    <a:pt x="23" y="1158"/>
                    <a:pt x="23" y="1158"/>
                    <a:pt x="23" y="1158"/>
                  </a:cubicBezTo>
                  <a:cubicBezTo>
                    <a:pt x="25" y="1167"/>
                    <a:pt x="27" y="1176"/>
                    <a:pt x="28" y="1185"/>
                  </a:cubicBezTo>
                  <a:lnTo>
                    <a:pt x="21" y="1187"/>
                  </a:lnTo>
                  <a:close/>
                  <a:moveTo>
                    <a:pt x="1954" y="1167"/>
                  </a:moveTo>
                  <a:cubicBezTo>
                    <a:pt x="1946" y="1166"/>
                    <a:pt x="1946" y="1166"/>
                    <a:pt x="1946" y="1166"/>
                  </a:cubicBezTo>
                  <a:cubicBezTo>
                    <a:pt x="1948" y="1157"/>
                    <a:pt x="1950" y="1147"/>
                    <a:pt x="1951" y="1138"/>
                  </a:cubicBezTo>
                  <a:cubicBezTo>
                    <a:pt x="1959" y="1139"/>
                    <a:pt x="1959" y="1139"/>
                    <a:pt x="1959" y="1139"/>
                  </a:cubicBezTo>
                  <a:cubicBezTo>
                    <a:pt x="1957" y="1149"/>
                    <a:pt x="1956" y="1158"/>
                    <a:pt x="1954" y="1167"/>
                  </a:cubicBezTo>
                  <a:close/>
                  <a:moveTo>
                    <a:pt x="13" y="1143"/>
                  </a:moveTo>
                  <a:cubicBezTo>
                    <a:pt x="11" y="1134"/>
                    <a:pt x="10" y="1125"/>
                    <a:pt x="9" y="1116"/>
                  </a:cubicBezTo>
                  <a:cubicBezTo>
                    <a:pt x="16" y="1115"/>
                    <a:pt x="16" y="1115"/>
                    <a:pt x="16" y="1115"/>
                  </a:cubicBezTo>
                  <a:cubicBezTo>
                    <a:pt x="18" y="1124"/>
                    <a:pt x="19" y="1133"/>
                    <a:pt x="20" y="1142"/>
                  </a:cubicBezTo>
                  <a:lnTo>
                    <a:pt x="13" y="1143"/>
                  </a:lnTo>
                  <a:close/>
                  <a:moveTo>
                    <a:pt x="1961" y="1123"/>
                  </a:moveTo>
                  <a:cubicBezTo>
                    <a:pt x="1953" y="1122"/>
                    <a:pt x="1953" y="1122"/>
                    <a:pt x="1953" y="1122"/>
                  </a:cubicBezTo>
                  <a:cubicBezTo>
                    <a:pt x="1955" y="1113"/>
                    <a:pt x="1956" y="1104"/>
                    <a:pt x="1957" y="1095"/>
                  </a:cubicBezTo>
                  <a:cubicBezTo>
                    <a:pt x="1965" y="1096"/>
                    <a:pt x="1965" y="1096"/>
                    <a:pt x="1965" y="1096"/>
                  </a:cubicBezTo>
                  <a:cubicBezTo>
                    <a:pt x="1964" y="1105"/>
                    <a:pt x="1963" y="1114"/>
                    <a:pt x="1961" y="1123"/>
                  </a:cubicBezTo>
                  <a:close/>
                  <a:moveTo>
                    <a:pt x="7" y="1100"/>
                  </a:moveTo>
                  <a:cubicBezTo>
                    <a:pt x="5" y="1090"/>
                    <a:pt x="5" y="1081"/>
                    <a:pt x="4" y="1072"/>
                  </a:cubicBezTo>
                  <a:cubicBezTo>
                    <a:pt x="12" y="1071"/>
                    <a:pt x="12" y="1071"/>
                    <a:pt x="12" y="1071"/>
                  </a:cubicBezTo>
                  <a:cubicBezTo>
                    <a:pt x="12" y="1080"/>
                    <a:pt x="13" y="1089"/>
                    <a:pt x="14" y="1099"/>
                  </a:cubicBezTo>
                  <a:lnTo>
                    <a:pt x="7" y="1100"/>
                  </a:lnTo>
                  <a:close/>
                  <a:moveTo>
                    <a:pt x="1966" y="1080"/>
                  </a:moveTo>
                  <a:cubicBezTo>
                    <a:pt x="1958" y="1079"/>
                    <a:pt x="1958" y="1079"/>
                    <a:pt x="1958" y="1079"/>
                  </a:cubicBezTo>
                  <a:cubicBezTo>
                    <a:pt x="1959" y="1070"/>
                    <a:pt x="1960" y="1060"/>
                    <a:pt x="1961" y="1051"/>
                  </a:cubicBezTo>
                  <a:cubicBezTo>
                    <a:pt x="1969" y="1052"/>
                    <a:pt x="1969" y="1052"/>
                    <a:pt x="1969" y="1052"/>
                  </a:cubicBezTo>
                  <a:cubicBezTo>
                    <a:pt x="1968" y="1061"/>
                    <a:pt x="1967" y="1070"/>
                    <a:pt x="1966" y="1080"/>
                  </a:cubicBezTo>
                  <a:close/>
                  <a:moveTo>
                    <a:pt x="2" y="1056"/>
                  </a:moveTo>
                  <a:cubicBezTo>
                    <a:pt x="2" y="1046"/>
                    <a:pt x="1" y="1037"/>
                    <a:pt x="1" y="1028"/>
                  </a:cubicBezTo>
                  <a:cubicBezTo>
                    <a:pt x="9" y="1027"/>
                    <a:pt x="9" y="1027"/>
                    <a:pt x="9" y="1027"/>
                  </a:cubicBezTo>
                  <a:cubicBezTo>
                    <a:pt x="9" y="1036"/>
                    <a:pt x="10" y="1046"/>
                    <a:pt x="10" y="1055"/>
                  </a:cubicBezTo>
                  <a:lnTo>
                    <a:pt x="2" y="1056"/>
                  </a:lnTo>
                  <a:close/>
                  <a:moveTo>
                    <a:pt x="1970" y="1036"/>
                  </a:moveTo>
                  <a:cubicBezTo>
                    <a:pt x="1962" y="1035"/>
                    <a:pt x="1962" y="1035"/>
                    <a:pt x="1962" y="1035"/>
                  </a:cubicBezTo>
                  <a:cubicBezTo>
                    <a:pt x="1962" y="1026"/>
                    <a:pt x="1962" y="1017"/>
                    <a:pt x="1963" y="1007"/>
                  </a:cubicBezTo>
                  <a:cubicBezTo>
                    <a:pt x="1971" y="1007"/>
                    <a:pt x="1971" y="1007"/>
                    <a:pt x="1971" y="1007"/>
                  </a:cubicBezTo>
                  <a:cubicBezTo>
                    <a:pt x="1970" y="1017"/>
                    <a:pt x="1970" y="1026"/>
                    <a:pt x="1970" y="1036"/>
                  </a:cubicBezTo>
                  <a:close/>
                  <a:moveTo>
                    <a:pt x="0" y="1012"/>
                  </a:moveTo>
                  <a:cubicBezTo>
                    <a:pt x="0" y="1003"/>
                    <a:pt x="0" y="994"/>
                    <a:pt x="0" y="985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8" y="983"/>
                    <a:pt x="8" y="983"/>
                    <a:pt x="8" y="983"/>
                  </a:cubicBezTo>
                  <a:cubicBezTo>
                    <a:pt x="8" y="985"/>
                    <a:pt x="8" y="985"/>
                    <a:pt x="8" y="985"/>
                  </a:cubicBezTo>
                  <a:cubicBezTo>
                    <a:pt x="8" y="994"/>
                    <a:pt x="8" y="1003"/>
                    <a:pt x="8" y="1011"/>
                  </a:cubicBezTo>
                  <a:lnTo>
                    <a:pt x="0" y="1012"/>
                  </a:lnTo>
                  <a:close/>
                  <a:moveTo>
                    <a:pt x="1971" y="991"/>
                  </a:moveTo>
                  <a:cubicBezTo>
                    <a:pt x="1963" y="991"/>
                    <a:pt x="1963" y="991"/>
                    <a:pt x="1963" y="991"/>
                  </a:cubicBezTo>
                  <a:cubicBezTo>
                    <a:pt x="1963" y="989"/>
                    <a:pt x="1963" y="987"/>
                    <a:pt x="1963" y="985"/>
                  </a:cubicBezTo>
                  <a:cubicBezTo>
                    <a:pt x="1963" y="978"/>
                    <a:pt x="1963" y="971"/>
                    <a:pt x="1963" y="963"/>
                  </a:cubicBezTo>
                  <a:cubicBezTo>
                    <a:pt x="1971" y="963"/>
                    <a:pt x="1971" y="963"/>
                    <a:pt x="1971" y="963"/>
                  </a:cubicBezTo>
                  <a:cubicBezTo>
                    <a:pt x="1971" y="971"/>
                    <a:pt x="1971" y="978"/>
                    <a:pt x="1971" y="985"/>
                  </a:cubicBezTo>
                  <a:cubicBezTo>
                    <a:pt x="1971" y="987"/>
                    <a:pt x="1971" y="989"/>
                    <a:pt x="1971" y="991"/>
                  </a:cubicBezTo>
                  <a:close/>
                  <a:moveTo>
                    <a:pt x="8" y="968"/>
                  </a:moveTo>
                  <a:cubicBezTo>
                    <a:pt x="0" y="967"/>
                    <a:pt x="0" y="967"/>
                    <a:pt x="0" y="967"/>
                  </a:cubicBezTo>
                  <a:cubicBezTo>
                    <a:pt x="0" y="958"/>
                    <a:pt x="1" y="949"/>
                    <a:pt x="1" y="939"/>
                  </a:cubicBezTo>
                  <a:cubicBezTo>
                    <a:pt x="9" y="940"/>
                    <a:pt x="9" y="940"/>
                    <a:pt x="9" y="940"/>
                  </a:cubicBezTo>
                  <a:cubicBezTo>
                    <a:pt x="9" y="949"/>
                    <a:pt x="8" y="958"/>
                    <a:pt x="8" y="968"/>
                  </a:cubicBezTo>
                  <a:close/>
                  <a:moveTo>
                    <a:pt x="1962" y="948"/>
                  </a:moveTo>
                  <a:cubicBezTo>
                    <a:pt x="1962" y="938"/>
                    <a:pt x="1961" y="929"/>
                    <a:pt x="1961" y="920"/>
                  </a:cubicBezTo>
                  <a:cubicBezTo>
                    <a:pt x="1969" y="919"/>
                    <a:pt x="1969" y="919"/>
                    <a:pt x="1969" y="919"/>
                  </a:cubicBezTo>
                  <a:cubicBezTo>
                    <a:pt x="1969" y="929"/>
                    <a:pt x="1970" y="938"/>
                    <a:pt x="1970" y="947"/>
                  </a:cubicBezTo>
                  <a:lnTo>
                    <a:pt x="1962" y="948"/>
                  </a:lnTo>
                  <a:close/>
                  <a:moveTo>
                    <a:pt x="10" y="924"/>
                  </a:moveTo>
                  <a:cubicBezTo>
                    <a:pt x="2" y="923"/>
                    <a:pt x="2" y="923"/>
                    <a:pt x="2" y="923"/>
                  </a:cubicBezTo>
                  <a:cubicBezTo>
                    <a:pt x="3" y="914"/>
                    <a:pt x="3" y="904"/>
                    <a:pt x="4" y="895"/>
                  </a:cubicBezTo>
                  <a:cubicBezTo>
                    <a:pt x="12" y="896"/>
                    <a:pt x="12" y="896"/>
                    <a:pt x="12" y="896"/>
                  </a:cubicBezTo>
                  <a:cubicBezTo>
                    <a:pt x="11" y="905"/>
                    <a:pt x="10" y="914"/>
                    <a:pt x="10" y="924"/>
                  </a:cubicBezTo>
                  <a:close/>
                  <a:moveTo>
                    <a:pt x="1960" y="904"/>
                  </a:moveTo>
                  <a:cubicBezTo>
                    <a:pt x="1959" y="895"/>
                    <a:pt x="1958" y="885"/>
                    <a:pt x="1957" y="876"/>
                  </a:cubicBezTo>
                  <a:cubicBezTo>
                    <a:pt x="1965" y="875"/>
                    <a:pt x="1965" y="875"/>
                    <a:pt x="1965" y="875"/>
                  </a:cubicBezTo>
                  <a:cubicBezTo>
                    <a:pt x="1966" y="884"/>
                    <a:pt x="1967" y="894"/>
                    <a:pt x="1967" y="903"/>
                  </a:cubicBezTo>
                  <a:lnTo>
                    <a:pt x="1960" y="904"/>
                  </a:lnTo>
                  <a:close/>
                  <a:moveTo>
                    <a:pt x="14" y="880"/>
                  </a:moveTo>
                  <a:cubicBezTo>
                    <a:pt x="6" y="879"/>
                    <a:pt x="6" y="879"/>
                    <a:pt x="6" y="879"/>
                  </a:cubicBezTo>
                  <a:cubicBezTo>
                    <a:pt x="7" y="870"/>
                    <a:pt x="8" y="861"/>
                    <a:pt x="9" y="851"/>
                  </a:cubicBezTo>
                  <a:cubicBezTo>
                    <a:pt x="17" y="852"/>
                    <a:pt x="17" y="852"/>
                    <a:pt x="17" y="852"/>
                  </a:cubicBezTo>
                  <a:cubicBezTo>
                    <a:pt x="16" y="862"/>
                    <a:pt x="15" y="871"/>
                    <a:pt x="14" y="880"/>
                  </a:cubicBezTo>
                  <a:close/>
                  <a:moveTo>
                    <a:pt x="1955" y="860"/>
                  </a:moveTo>
                  <a:cubicBezTo>
                    <a:pt x="1954" y="851"/>
                    <a:pt x="1952" y="842"/>
                    <a:pt x="1951" y="833"/>
                  </a:cubicBezTo>
                  <a:cubicBezTo>
                    <a:pt x="1959" y="831"/>
                    <a:pt x="1959" y="831"/>
                    <a:pt x="1959" y="831"/>
                  </a:cubicBezTo>
                  <a:cubicBezTo>
                    <a:pt x="1960" y="841"/>
                    <a:pt x="1962" y="850"/>
                    <a:pt x="1963" y="859"/>
                  </a:cubicBezTo>
                  <a:lnTo>
                    <a:pt x="1955" y="860"/>
                  </a:lnTo>
                  <a:close/>
                  <a:moveTo>
                    <a:pt x="19" y="837"/>
                  </a:moveTo>
                  <a:cubicBezTo>
                    <a:pt x="11" y="835"/>
                    <a:pt x="11" y="835"/>
                    <a:pt x="11" y="835"/>
                  </a:cubicBezTo>
                  <a:cubicBezTo>
                    <a:pt x="13" y="826"/>
                    <a:pt x="14" y="817"/>
                    <a:pt x="16" y="808"/>
                  </a:cubicBezTo>
                  <a:cubicBezTo>
                    <a:pt x="24" y="809"/>
                    <a:pt x="24" y="809"/>
                    <a:pt x="24" y="809"/>
                  </a:cubicBezTo>
                  <a:cubicBezTo>
                    <a:pt x="22" y="818"/>
                    <a:pt x="21" y="827"/>
                    <a:pt x="19" y="837"/>
                  </a:cubicBezTo>
                  <a:close/>
                  <a:moveTo>
                    <a:pt x="1948" y="817"/>
                  </a:moveTo>
                  <a:cubicBezTo>
                    <a:pt x="1947" y="808"/>
                    <a:pt x="1945" y="799"/>
                    <a:pt x="1943" y="790"/>
                  </a:cubicBezTo>
                  <a:cubicBezTo>
                    <a:pt x="1951" y="788"/>
                    <a:pt x="1951" y="788"/>
                    <a:pt x="1951" y="788"/>
                  </a:cubicBezTo>
                  <a:cubicBezTo>
                    <a:pt x="1953" y="797"/>
                    <a:pt x="1955" y="806"/>
                    <a:pt x="1956" y="816"/>
                  </a:cubicBezTo>
                  <a:lnTo>
                    <a:pt x="1948" y="817"/>
                  </a:lnTo>
                  <a:close/>
                  <a:moveTo>
                    <a:pt x="27" y="793"/>
                  </a:moveTo>
                  <a:cubicBezTo>
                    <a:pt x="19" y="792"/>
                    <a:pt x="19" y="792"/>
                    <a:pt x="19" y="792"/>
                  </a:cubicBezTo>
                  <a:cubicBezTo>
                    <a:pt x="21" y="783"/>
                    <a:pt x="23" y="774"/>
                    <a:pt x="25" y="764"/>
                  </a:cubicBezTo>
                  <a:cubicBezTo>
                    <a:pt x="33" y="766"/>
                    <a:pt x="33" y="766"/>
                    <a:pt x="33" y="766"/>
                  </a:cubicBezTo>
                  <a:cubicBezTo>
                    <a:pt x="31" y="775"/>
                    <a:pt x="29" y="784"/>
                    <a:pt x="27" y="793"/>
                  </a:cubicBezTo>
                  <a:close/>
                  <a:moveTo>
                    <a:pt x="1940" y="774"/>
                  </a:moveTo>
                  <a:cubicBezTo>
                    <a:pt x="1938" y="765"/>
                    <a:pt x="1936" y="756"/>
                    <a:pt x="1934" y="747"/>
                  </a:cubicBezTo>
                  <a:cubicBezTo>
                    <a:pt x="1941" y="745"/>
                    <a:pt x="1941" y="745"/>
                    <a:pt x="1941" y="745"/>
                  </a:cubicBezTo>
                  <a:cubicBezTo>
                    <a:pt x="1944" y="754"/>
                    <a:pt x="1946" y="763"/>
                    <a:pt x="1948" y="772"/>
                  </a:cubicBezTo>
                  <a:lnTo>
                    <a:pt x="1940" y="774"/>
                  </a:lnTo>
                  <a:close/>
                  <a:moveTo>
                    <a:pt x="36" y="751"/>
                  </a:moveTo>
                  <a:cubicBezTo>
                    <a:pt x="29" y="749"/>
                    <a:pt x="29" y="749"/>
                    <a:pt x="29" y="749"/>
                  </a:cubicBezTo>
                  <a:cubicBezTo>
                    <a:pt x="31" y="740"/>
                    <a:pt x="33" y="731"/>
                    <a:pt x="36" y="722"/>
                  </a:cubicBezTo>
                  <a:cubicBezTo>
                    <a:pt x="43" y="724"/>
                    <a:pt x="43" y="724"/>
                    <a:pt x="43" y="724"/>
                  </a:cubicBezTo>
                  <a:cubicBezTo>
                    <a:pt x="41" y="733"/>
                    <a:pt x="39" y="742"/>
                    <a:pt x="36" y="751"/>
                  </a:cubicBezTo>
                  <a:close/>
                  <a:moveTo>
                    <a:pt x="1930" y="731"/>
                  </a:moveTo>
                  <a:cubicBezTo>
                    <a:pt x="1927" y="722"/>
                    <a:pt x="1925" y="713"/>
                    <a:pt x="1922" y="705"/>
                  </a:cubicBezTo>
                  <a:cubicBezTo>
                    <a:pt x="1930" y="702"/>
                    <a:pt x="1930" y="702"/>
                    <a:pt x="1930" y="702"/>
                  </a:cubicBezTo>
                  <a:cubicBezTo>
                    <a:pt x="1932" y="711"/>
                    <a:pt x="1935" y="720"/>
                    <a:pt x="1937" y="729"/>
                  </a:cubicBezTo>
                  <a:lnTo>
                    <a:pt x="1930" y="731"/>
                  </a:lnTo>
                  <a:close/>
                  <a:moveTo>
                    <a:pt x="48" y="708"/>
                  </a:moveTo>
                  <a:cubicBezTo>
                    <a:pt x="40" y="706"/>
                    <a:pt x="40" y="706"/>
                    <a:pt x="40" y="706"/>
                  </a:cubicBezTo>
                  <a:cubicBezTo>
                    <a:pt x="43" y="697"/>
                    <a:pt x="46" y="688"/>
                    <a:pt x="48" y="679"/>
                  </a:cubicBezTo>
                  <a:cubicBezTo>
                    <a:pt x="56" y="682"/>
                    <a:pt x="56" y="682"/>
                    <a:pt x="56" y="682"/>
                  </a:cubicBezTo>
                  <a:cubicBezTo>
                    <a:pt x="53" y="691"/>
                    <a:pt x="50" y="700"/>
                    <a:pt x="48" y="708"/>
                  </a:cubicBezTo>
                  <a:close/>
                  <a:moveTo>
                    <a:pt x="1917" y="689"/>
                  </a:moveTo>
                  <a:cubicBezTo>
                    <a:pt x="1914" y="681"/>
                    <a:pt x="1911" y="672"/>
                    <a:pt x="1908" y="663"/>
                  </a:cubicBezTo>
                  <a:cubicBezTo>
                    <a:pt x="1916" y="660"/>
                    <a:pt x="1916" y="660"/>
                    <a:pt x="1916" y="660"/>
                  </a:cubicBezTo>
                  <a:cubicBezTo>
                    <a:pt x="1919" y="669"/>
                    <a:pt x="1922" y="678"/>
                    <a:pt x="1925" y="687"/>
                  </a:cubicBezTo>
                  <a:lnTo>
                    <a:pt x="1917" y="689"/>
                  </a:lnTo>
                  <a:close/>
                  <a:moveTo>
                    <a:pt x="61" y="667"/>
                  </a:moveTo>
                  <a:cubicBezTo>
                    <a:pt x="54" y="664"/>
                    <a:pt x="54" y="664"/>
                    <a:pt x="54" y="664"/>
                  </a:cubicBezTo>
                  <a:cubicBezTo>
                    <a:pt x="57" y="655"/>
                    <a:pt x="60" y="646"/>
                    <a:pt x="63" y="638"/>
                  </a:cubicBezTo>
                  <a:cubicBezTo>
                    <a:pt x="71" y="641"/>
                    <a:pt x="71" y="641"/>
                    <a:pt x="71" y="641"/>
                  </a:cubicBezTo>
                  <a:cubicBezTo>
                    <a:pt x="67" y="649"/>
                    <a:pt x="64" y="658"/>
                    <a:pt x="61" y="667"/>
                  </a:cubicBezTo>
                  <a:close/>
                  <a:moveTo>
                    <a:pt x="1903" y="648"/>
                  </a:moveTo>
                  <a:cubicBezTo>
                    <a:pt x="1900" y="639"/>
                    <a:pt x="1896" y="630"/>
                    <a:pt x="1893" y="622"/>
                  </a:cubicBezTo>
                  <a:cubicBezTo>
                    <a:pt x="1900" y="619"/>
                    <a:pt x="1900" y="619"/>
                    <a:pt x="1900" y="619"/>
                  </a:cubicBezTo>
                  <a:cubicBezTo>
                    <a:pt x="1904" y="627"/>
                    <a:pt x="1907" y="636"/>
                    <a:pt x="1911" y="645"/>
                  </a:cubicBezTo>
                  <a:lnTo>
                    <a:pt x="1903" y="648"/>
                  </a:lnTo>
                  <a:close/>
                  <a:moveTo>
                    <a:pt x="76" y="626"/>
                  </a:moveTo>
                  <a:cubicBezTo>
                    <a:pt x="69" y="623"/>
                    <a:pt x="69" y="623"/>
                    <a:pt x="69" y="623"/>
                  </a:cubicBezTo>
                  <a:cubicBezTo>
                    <a:pt x="72" y="614"/>
                    <a:pt x="76" y="606"/>
                    <a:pt x="80" y="597"/>
                  </a:cubicBezTo>
                  <a:cubicBezTo>
                    <a:pt x="87" y="600"/>
                    <a:pt x="87" y="600"/>
                    <a:pt x="87" y="600"/>
                  </a:cubicBezTo>
                  <a:cubicBezTo>
                    <a:pt x="83" y="609"/>
                    <a:pt x="80" y="617"/>
                    <a:pt x="76" y="626"/>
                  </a:cubicBezTo>
                  <a:close/>
                  <a:moveTo>
                    <a:pt x="1887" y="607"/>
                  </a:moveTo>
                  <a:cubicBezTo>
                    <a:pt x="1883" y="598"/>
                    <a:pt x="1880" y="590"/>
                    <a:pt x="1876" y="581"/>
                  </a:cubicBezTo>
                  <a:cubicBezTo>
                    <a:pt x="1883" y="578"/>
                    <a:pt x="1883" y="578"/>
                    <a:pt x="1883" y="578"/>
                  </a:cubicBezTo>
                  <a:cubicBezTo>
                    <a:pt x="1887" y="587"/>
                    <a:pt x="1891" y="595"/>
                    <a:pt x="1894" y="604"/>
                  </a:cubicBezTo>
                  <a:lnTo>
                    <a:pt x="1887" y="607"/>
                  </a:lnTo>
                  <a:close/>
                  <a:moveTo>
                    <a:pt x="93" y="586"/>
                  </a:moveTo>
                  <a:cubicBezTo>
                    <a:pt x="86" y="582"/>
                    <a:pt x="86" y="582"/>
                    <a:pt x="86" y="582"/>
                  </a:cubicBezTo>
                  <a:cubicBezTo>
                    <a:pt x="90" y="574"/>
                    <a:pt x="94" y="565"/>
                    <a:pt x="98" y="557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1" y="569"/>
                    <a:pt x="97" y="577"/>
                    <a:pt x="93" y="586"/>
                  </a:cubicBezTo>
                  <a:close/>
                  <a:moveTo>
                    <a:pt x="1869" y="567"/>
                  </a:moveTo>
                  <a:cubicBezTo>
                    <a:pt x="1865" y="558"/>
                    <a:pt x="1861" y="550"/>
                    <a:pt x="1857" y="542"/>
                  </a:cubicBezTo>
                  <a:cubicBezTo>
                    <a:pt x="1864" y="538"/>
                    <a:pt x="1864" y="538"/>
                    <a:pt x="1864" y="538"/>
                  </a:cubicBezTo>
                  <a:cubicBezTo>
                    <a:pt x="1868" y="546"/>
                    <a:pt x="1872" y="555"/>
                    <a:pt x="1876" y="563"/>
                  </a:cubicBezTo>
                  <a:lnTo>
                    <a:pt x="1869" y="567"/>
                  </a:lnTo>
                  <a:close/>
                  <a:moveTo>
                    <a:pt x="112" y="546"/>
                  </a:moveTo>
                  <a:cubicBezTo>
                    <a:pt x="105" y="542"/>
                    <a:pt x="105" y="542"/>
                    <a:pt x="105" y="542"/>
                  </a:cubicBezTo>
                  <a:cubicBezTo>
                    <a:pt x="109" y="534"/>
                    <a:pt x="113" y="526"/>
                    <a:pt x="118" y="518"/>
                  </a:cubicBezTo>
                  <a:cubicBezTo>
                    <a:pt x="125" y="521"/>
                    <a:pt x="125" y="521"/>
                    <a:pt x="125" y="521"/>
                  </a:cubicBezTo>
                  <a:cubicBezTo>
                    <a:pt x="121" y="530"/>
                    <a:pt x="116" y="538"/>
                    <a:pt x="112" y="546"/>
                  </a:cubicBezTo>
                  <a:close/>
                  <a:moveTo>
                    <a:pt x="1849" y="528"/>
                  </a:moveTo>
                  <a:cubicBezTo>
                    <a:pt x="1845" y="519"/>
                    <a:pt x="1840" y="511"/>
                    <a:pt x="1836" y="503"/>
                  </a:cubicBezTo>
                  <a:cubicBezTo>
                    <a:pt x="1843" y="499"/>
                    <a:pt x="1843" y="499"/>
                    <a:pt x="1843" y="499"/>
                  </a:cubicBezTo>
                  <a:cubicBezTo>
                    <a:pt x="1847" y="507"/>
                    <a:pt x="1852" y="516"/>
                    <a:pt x="1856" y="524"/>
                  </a:cubicBezTo>
                  <a:lnTo>
                    <a:pt x="1849" y="528"/>
                  </a:lnTo>
                  <a:close/>
                  <a:moveTo>
                    <a:pt x="133" y="507"/>
                  </a:moveTo>
                  <a:cubicBezTo>
                    <a:pt x="126" y="504"/>
                    <a:pt x="126" y="504"/>
                    <a:pt x="126" y="504"/>
                  </a:cubicBezTo>
                  <a:cubicBezTo>
                    <a:pt x="130" y="495"/>
                    <a:pt x="135" y="487"/>
                    <a:pt x="140" y="479"/>
                  </a:cubicBezTo>
                  <a:cubicBezTo>
                    <a:pt x="147" y="483"/>
                    <a:pt x="147" y="483"/>
                    <a:pt x="147" y="483"/>
                  </a:cubicBezTo>
                  <a:cubicBezTo>
                    <a:pt x="142" y="491"/>
                    <a:pt x="137" y="499"/>
                    <a:pt x="133" y="507"/>
                  </a:cubicBezTo>
                  <a:close/>
                  <a:moveTo>
                    <a:pt x="1828" y="489"/>
                  </a:moveTo>
                  <a:cubicBezTo>
                    <a:pt x="1823" y="481"/>
                    <a:pt x="1818" y="473"/>
                    <a:pt x="1813" y="465"/>
                  </a:cubicBezTo>
                  <a:cubicBezTo>
                    <a:pt x="1820" y="461"/>
                    <a:pt x="1820" y="461"/>
                    <a:pt x="1820" y="461"/>
                  </a:cubicBezTo>
                  <a:cubicBezTo>
                    <a:pt x="1825" y="469"/>
                    <a:pt x="1830" y="477"/>
                    <a:pt x="1835" y="485"/>
                  </a:cubicBezTo>
                  <a:lnTo>
                    <a:pt x="1828" y="489"/>
                  </a:lnTo>
                  <a:close/>
                  <a:moveTo>
                    <a:pt x="155" y="470"/>
                  </a:moveTo>
                  <a:cubicBezTo>
                    <a:pt x="148" y="466"/>
                    <a:pt x="148" y="466"/>
                    <a:pt x="148" y="466"/>
                  </a:cubicBezTo>
                  <a:cubicBezTo>
                    <a:pt x="153" y="458"/>
                    <a:pt x="158" y="450"/>
                    <a:pt x="163" y="442"/>
                  </a:cubicBezTo>
                  <a:cubicBezTo>
                    <a:pt x="170" y="446"/>
                    <a:pt x="170" y="446"/>
                    <a:pt x="170" y="446"/>
                  </a:cubicBezTo>
                  <a:cubicBezTo>
                    <a:pt x="165" y="454"/>
                    <a:pt x="160" y="462"/>
                    <a:pt x="155" y="470"/>
                  </a:cubicBezTo>
                  <a:close/>
                  <a:moveTo>
                    <a:pt x="1805" y="452"/>
                  </a:moveTo>
                  <a:cubicBezTo>
                    <a:pt x="1800" y="444"/>
                    <a:pt x="1794" y="436"/>
                    <a:pt x="1789" y="429"/>
                  </a:cubicBezTo>
                  <a:cubicBezTo>
                    <a:pt x="1796" y="424"/>
                    <a:pt x="1796" y="424"/>
                    <a:pt x="1796" y="424"/>
                  </a:cubicBezTo>
                  <a:cubicBezTo>
                    <a:pt x="1801" y="432"/>
                    <a:pt x="1806" y="440"/>
                    <a:pt x="1811" y="448"/>
                  </a:cubicBezTo>
                  <a:lnTo>
                    <a:pt x="1805" y="452"/>
                  </a:lnTo>
                  <a:close/>
                  <a:moveTo>
                    <a:pt x="179" y="433"/>
                  </a:moveTo>
                  <a:cubicBezTo>
                    <a:pt x="172" y="429"/>
                    <a:pt x="172" y="429"/>
                    <a:pt x="172" y="429"/>
                  </a:cubicBezTo>
                  <a:cubicBezTo>
                    <a:pt x="177" y="421"/>
                    <a:pt x="183" y="413"/>
                    <a:pt x="188" y="406"/>
                  </a:cubicBezTo>
                  <a:cubicBezTo>
                    <a:pt x="195" y="410"/>
                    <a:pt x="195" y="410"/>
                    <a:pt x="195" y="410"/>
                  </a:cubicBezTo>
                  <a:cubicBezTo>
                    <a:pt x="189" y="418"/>
                    <a:pt x="184" y="426"/>
                    <a:pt x="179" y="433"/>
                  </a:cubicBezTo>
                  <a:close/>
                  <a:moveTo>
                    <a:pt x="1780" y="416"/>
                  </a:moveTo>
                  <a:cubicBezTo>
                    <a:pt x="1774" y="408"/>
                    <a:pt x="1769" y="401"/>
                    <a:pt x="1763" y="393"/>
                  </a:cubicBezTo>
                  <a:cubicBezTo>
                    <a:pt x="1770" y="389"/>
                    <a:pt x="1770" y="389"/>
                    <a:pt x="1770" y="389"/>
                  </a:cubicBezTo>
                  <a:cubicBezTo>
                    <a:pt x="1775" y="396"/>
                    <a:pt x="1781" y="404"/>
                    <a:pt x="1786" y="411"/>
                  </a:cubicBezTo>
                  <a:lnTo>
                    <a:pt x="1780" y="416"/>
                  </a:lnTo>
                  <a:close/>
                  <a:moveTo>
                    <a:pt x="204" y="398"/>
                  </a:moveTo>
                  <a:cubicBezTo>
                    <a:pt x="198" y="393"/>
                    <a:pt x="198" y="393"/>
                    <a:pt x="198" y="393"/>
                  </a:cubicBezTo>
                  <a:cubicBezTo>
                    <a:pt x="204" y="385"/>
                    <a:pt x="209" y="378"/>
                    <a:pt x="215" y="371"/>
                  </a:cubicBezTo>
                  <a:cubicBezTo>
                    <a:pt x="221" y="376"/>
                    <a:pt x="221" y="376"/>
                    <a:pt x="221" y="376"/>
                  </a:cubicBezTo>
                  <a:cubicBezTo>
                    <a:pt x="216" y="383"/>
                    <a:pt x="210" y="390"/>
                    <a:pt x="204" y="398"/>
                  </a:cubicBezTo>
                  <a:close/>
                  <a:moveTo>
                    <a:pt x="1754" y="381"/>
                  </a:moveTo>
                  <a:cubicBezTo>
                    <a:pt x="1748" y="374"/>
                    <a:pt x="1742" y="366"/>
                    <a:pt x="1736" y="359"/>
                  </a:cubicBezTo>
                  <a:cubicBezTo>
                    <a:pt x="1742" y="354"/>
                    <a:pt x="1742" y="354"/>
                    <a:pt x="1742" y="354"/>
                  </a:cubicBezTo>
                  <a:cubicBezTo>
                    <a:pt x="1748" y="361"/>
                    <a:pt x="1754" y="368"/>
                    <a:pt x="1760" y="376"/>
                  </a:cubicBezTo>
                  <a:lnTo>
                    <a:pt x="1754" y="381"/>
                  </a:lnTo>
                  <a:close/>
                  <a:moveTo>
                    <a:pt x="231" y="363"/>
                  </a:moveTo>
                  <a:cubicBezTo>
                    <a:pt x="225" y="358"/>
                    <a:pt x="225" y="358"/>
                    <a:pt x="225" y="358"/>
                  </a:cubicBezTo>
                  <a:cubicBezTo>
                    <a:pt x="231" y="351"/>
                    <a:pt x="237" y="344"/>
                    <a:pt x="243" y="337"/>
                  </a:cubicBezTo>
                  <a:cubicBezTo>
                    <a:pt x="250" y="342"/>
                    <a:pt x="250" y="342"/>
                    <a:pt x="250" y="342"/>
                  </a:cubicBezTo>
                  <a:cubicBezTo>
                    <a:pt x="243" y="349"/>
                    <a:pt x="237" y="356"/>
                    <a:pt x="231" y="363"/>
                  </a:cubicBezTo>
                  <a:close/>
                  <a:moveTo>
                    <a:pt x="1726" y="347"/>
                  </a:moveTo>
                  <a:cubicBezTo>
                    <a:pt x="1720" y="340"/>
                    <a:pt x="1713" y="333"/>
                    <a:pt x="1707" y="326"/>
                  </a:cubicBezTo>
                  <a:cubicBezTo>
                    <a:pt x="1713" y="321"/>
                    <a:pt x="1713" y="321"/>
                    <a:pt x="1713" y="321"/>
                  </a:cubicBezTo>
                  <a:cubicBezTo>
                    <a:pt x="1719" y="328"/>
                    <a:pt x="1726" y="335"/>
                    <a:pt x="1732" y="342"/>
                  </a:cubicBezTo>
                  <a:lnTo>
                    <a:pt x="1726" y="347"/>
                  </a:lnTo>
                  <a:close/>
                  <a:moveTo>
                    <a:pt x="260" y="330"/>
                  </a:moveTo>
                  <a:cubicBezTo>
                    <a:pt x="254" y="325"/>
                    <a:pt x="254" y="325"/>
                    <a:pt x="254" y="325"/>
                  </a:cubicBezTo>
                  <a:cubicBezTo>
                    <a:pt x="260" y="318"/>
                    <a:pt x="267" y="311"/>
                    <a:pt x="273" y="304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3" y="316"/>
                    <a:pt x="266" y="323"/>
                    <a:pt x="260" y="330"/>
                  </a:cubicBezTo>
                  <a:close/>
                  <a:moveTo>
                    <a:pt x="1696" y="314"/>
                  </a:moveTo>
                  <a:cubicBezTo>
                    <a:pt x="1690" y="308"/>
                    <a:pt x="1683" y="301"/>
                    <a:pt x="1677" y="294"/>
                  </a:cubicBezTo>
                  <a:cubicBezTo>
                    <a:pt x="1683" y="289"/>
                    <a:pt x="1683" y="289"/>
                    <a:pt x="1683" y="289"/>
                  </a:cubicBezTo>
                  <a:cubicBezTo>
                    <a:pt x="1689" y="295"/>
                    <a:pt x="1696" y="302"/>
                    <a:pt x="1702" y="309"/>
                  </a:cubicBezTo>
                  <a:lnTo>
                    <a:pt x="1696" y="314"/>
                  </a:lnTo>
                  <a:close/>
                  <a:moveTo>
                    <a:pt x="290" y="298"/>
                  </a:moveTo>
                  <a:cubicBezTo>
                    <a:pt x="284" y="293"/>
                    <a:pt x="284" y="293"/>
                    <a:pt x="284" y="293"/>
                  </a:cubicBezTo>
                  <a:cubicBezTo>
                    <a:pt x="291" y="286"/>
                    <a:pt x="298" y="279"/>
                    <a:pt x="305" y="273"/>
                  </a:cubicBezTo>
                  <a:cubicBezTo>
                    <a:pt x="310" y="279"/>
                    <a:pt x="310" y="279"/>
                    <a:pt x="310" y="279"/>
                  </a:cubicBezTo>
                  <a:cubicBezTo>
                    <a:pt x="303" y="285"/>
                    <a:pt x="297" y="292"/>
                    <a:pt x="290" y="298"/>
                  </a:cubicBezTo>
                  <a:close/>
                  <a:moveTo>
                    <a:pt x="1665" y="283"/>
                  </a:moveTo>
                  <a:cubicBezTo>
                    <a:pt x="1659" y="277"/>
                    <a:pt x="1652" y="270"/>
                    <a:pt x="1645" y="264"/>
                  </a:cubicBezTo>
                  <a:cubicBezTo>
                    <a:pt x="1651" y="258"/>
                    <a:pt x="1651" y="258"/>
                    <a:pt x="1651" y="258"/>
                  </a:cubicBezTo>
                  <a:cubicBezTo>
                    <a:pt x="1658" y="265"/>
                    <a:pt x="1664" y="271"/>
                    <a:pt x="1671" y="278"/>
                  </a:cubicBezTo>
                  <a:lnTo>
                    <a:pt x="1665" y="283"/>
                  </a:lnTo>
                  <a:close/>
                  <a:moveTo>
                    <a:pt x="322" y="268"/>
                  </a:moveTo>
                  <a:cubicBezTo>
                    <a:pt x="316" y="262"/>
                    <a:pt x="316" y="262"/>
                    <a:pt x="316" y="262"/>
                  </a:cubicBezTo>
                  <a:cubicBezTo>
                    <a:pt x="323" y="256"/>
                    <a:pt x="330" y="249"/>
                    <a:pt x="337" y="243"/>
                  </a:cubicBezTo>
                  <a:cubicBezTo>
                    <a:pt x="342" y="249"/>
                    <a:pt x="342" y="249"/>
                    <a:pt x="342" y="249"/>
                  </a:cubicBezTo>
                  <a:cubicBezTo>
                    <a:pt x="335" y="255"/>
                    <a:pt x="328" y="262"/>
                    <a:pt x="322" y="268"/>
                  </a:cubicBezTo>
                  <a:close/>
                  <a:moveTo>
                    <a:pt x="1633" y="254"/>
                  </a:moveTo>
                  <a:cubicBezTo>
                    <a:pt x="1626" y="247"/>
                    <a:pt x="1619" y="241"/>
                    <a:pt x="1612" y="235"/>
                  </a:cubicBezTo>
                  <a:cubicBezTo>
                    <a:pt x="1617" y="229"/>
                    <a:pt x="1617" y="229"/>
                    <a:pt x="1617" y="229"/>
                  </a:cubicBezTo>
                  <a:cubicBezTo>
                    <a:pt x="1625" y="235"/>
                    <a:pt x="1632" y="241"/>
                    <a:pt x="1639" y="248"/>
                  </a:cubicBezTo>
                  <a:lnTo>
                    <a:pt x="1633" y="254"/>
                  </a:lnTo>
                  <a:close/>
                  <a:moveTo>
                    <a:pt x="354" y="239"/>
                  </a:moveTo>
                  <a:cubicBezTo>
                    <a:pt x="349" y="233"/>
                    <a:pt x="349" y="233"/>
                    <a:pt x="349" y="233"/>
                  </a:cubicBezTo>
                  <a:cubicBezTo>
                    <a:pt x="356" y="227"/>
                    <a:pt x="364" y="221"/>
                    <a:pt x="371" y="215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69" y="227"/>
                    <a:pt x="362" y="233"/>
                    <a:pt x="354" y="239"/>
                  </a:cubicBezTo>
                  <a:close/>
                  <a:moveTo>
                    <a:pt x="1600" y="225"/>
                  </a:moveTo>
                  <a:cubicBezTo>
                    <a:pt x="1593" y="219"/>
                    <a:pt x="1585" y="214"/>
                    <a:pt x="1578" y="208"/>
                  </a:cubicBezTo>
                  <a:cubicBezTo>
                    <a:pt x="1583" y="202"/>
                    <a:pt x="1583" y="202"/>
                    <a:pt x="1583" y="202"/>
                  </a:cubicBezTo>
                  <a:cubicBezTo>
                    <a:pt x="1590" y="207"/>
                    <a:pt x="1598" y="213"/>
                    <a:pt x="1605" y="219"/>
                  </a:cubicBezTo>
                  <a:lnTo>
                    <a:pt x="1600" y="225"/>
                  </a:lnTo>
                  <a:close/>
                  <a:moveTo>
                    <a:pt x="389" y="211"/>
                  </a:moveTo>
                  <a:cubicBezTo>
                    <a:pt x="384" y="205"/>
                    <a:pt x="384" y="205"/>
                    <a:pt x="384" y="205"/>
                  </a:cubicBezTo>
                  <a:cubicBezTo>
                    <a:pt x="391" y="199"/>
                    <a:pt x="399" y="194"/>
                    <a:pt x="406" y="188"/>
                  </a:cubicBezTo>
                  <a:cubicBezTo>
                    <a:pt x="411" y="195"/>
                    <a:pt x="411" y="195"/>
                    <a:pt x="411" y="195"/>
                  </a:cubicBezTo>
                  <a:cubicBezTo>
                    <a:pt x="403" y="200"/>
                    <a:pt x="396" y="206"/>
                    <a:pt x="389" y="211"/>
                  </a:cubicBezTo>
                  <a:close/>
                  <a:moveTo>
                    <a:pt x="1565" y="198"/>
                  </a:moveTo>
                  <a:cubicBezTo>
                    <a:pt x="1558" y="193"/>
                    <a:pt x="1550" y="188"/>
                    <a:pt x="1543" y="182"/>
                  </a:cubicBezTo>
                  <a:cubicBezTo>
                    <a:pt x="1547" y="176"/>
                    <a:pt x="1547" y="176"/>
                    <a:pt x="1547" y="176"/>
                  </a:cubicBezTo>
                  <a:cubicBezTo>
                    <a:pt x="1555" y="181"/>
                    <a:pt x="1563" y="187"/>
                    <a:pt x="1570" y="192"/>
                  </a:cubicBezTo>
                  <a:lnTo>
                    <a:pt x="1565" y="198"/>
                  </a:lnTo>
                  <a:close/>
                  <a:moveTo>
                    <a:pt x="424" y="185"/>
                  </a:moveTo>
                  <a:cubicBezTo>
                    <a:pt x="419" y="179"/>
                    <a:pt x="419" y="179"/>
                    <a:pt x="419" y="179"/>
                  </a:cubicBezTo>
                  <a:cubicBezTo>
                    <a:pt x="427" y="173"/>
                    <a:pt x="435" y="168"/>
                    <a:pt x="443" y="163"/>
                  </a:cubicBezTo>
                  <a:cubicBezTo>
                    <a:pt x="447" y="170"/>
                    <a:pt x="447" y="170"/>
                    <a:pt x="447" y="170"/>
                  </a:cubicBezTo>
                  <a:cubicBezTo>
                    <a:pt x="439" y="175"/>
                    <a:pt x="431" y="180"/>
                    <a:pt x="424" y="185"/>
                  </a:cubicBezTo>
                  <a:close/>
                  <a:moveTo>
                    <a:pt x="1530" y="173"/>
                  </a:moveTo>
                  <a:cubicBezTo>
                    <a:pt x="1522" y="168"/>
                    <a:pt x="1514" y="163"/>
                    <a:pt x="1506" y="158"/>
                  </a:cubicBezTo>
                  <a:cubicBezTo>
                    <a:pt x="1511" y="151"/>
                    <a:pt x="1511" y="151"/>
                    <a:pt x="1511" y="151"/>
                  </a:cubicBezTo>
                  <a:cubicBezTo>
                    <a:pt x="1518" y="156"/>
                    <a:pt x="1526" y="161"/>
                    <a:pt x="1534" y="167"/>
                  </a:cubicBezTo>
                  <a:lnTo>
                    <a:pt x="1530" y="173"/>
                  </a:lnTo>
                  <a:close/>
                  <a:moveTo>
                    <a:pt x="460" y="161"/>
                  </a:moveTo>
                  <a:cubicBezTo>
                    <a:pt x="456" y="154"/>
                    <a:pt x="456" y="154"/>
                    <a:pt x="456" y="154"/>
                  </a:cubicBezTo>
                  <a:cubicBezTo>
                    <a:pt x="464" y="149"/>
                    <a:pt x="472" y="144"/>
                    <a:pt x="480" y="139"/>
                  </a:cubicBezTo>
                  <a:cubicBezTo>
                    <a:pt x="484" y="146"/>
                    <a:pt x="484" y="146"/>
                    <a:pt x="484" y="146"/>
                  </a:cubicBezTo>
                  <a:cubicBezTo>
                    <a:pt x="476" y="151"/>
                    <a:pt x="468" y="156"/>
                    <a:pt x="460" y="161"/>
                  </a:cubicBezTo>
                  <a:close/>
                  <a:moveTo>
                    <a:pt x="1493" y="150"/>
                  </a:moveTo>
                  <a:cubicBezTo>
                    <a:pt x="1485" y="145"/>
                    <a:pt x="1477" y="140"/>
                    <a:pt x="1469" y="136"/>
                  </a:cubicBezTo>
                  <a:cubicBezTo>
                    <a:pt x="1473" y="129"/>
                    <a:pt x="1473" y="129"/>
                    <a:pt x="1473" y="129"/>
                  </a:cubicBezTo>
                  <a:cubicBezTo>
                    <a:pt x="1481" y="133"/>
                    <a:pt x="1489" y="138"/>
                    <a:pt x="1497" y="143"/>
                  </a:cubicBezTo>
                  <a:lnTo>
                    <a:pt x="1493" y="150"/>
                  </a:lnTo>
                  <a:close/>
                  <a:moveTo>
                    <a:pt x="498" y="138"/>
                  </a:moveTo>
                  <a:cubicBezTo>
                    <a:pt x="494" y="131"/>
                    <a:pt x="494" y="131"/>
                    <a:pt x="494" y="131"/>
                  </a:cubicBezTo>
                  <a:cubicBezTo>
                    <a:pt x="502" y="127"/>
                    <a:pt x="510" y="122"/>
                    <a:pt x="518" y="117"/>
                  </a:cubicBezTo>
                  <a:cubicBezTo>
                    <a:pt x="522" y="125"/>
                    <a:pt x="522" y="125"/>
                    <a:pt x="522" y="125"/>
                  </a:cubicBezTo>
                  <a:cubicBezTo>
                    <a:pt x="514" y="129"/>
                    <a:pt x="506" y="133"/>
                    <a:pt x="498" y="138"/>
                  </a:cubicBezTo>
                  <a:close/>
                  <a:moveTo>
                    <a:pt x="1455" y="128"/>
                  </a:moveTo>
                  <a:cubicBezTo>
                    <a:pt x="1447" y="123"/>
                    <a:pt x="1439" y="119"/>
                    <a:pt x="1430" y="115"/>
                  </a:cubicBezTo>
                  <a:cubicBezTo>
                    <a:pt x="1434" y="108"/>
                    <a:pt x="1434" y="108"/>
                    <a:pt x="1434" y="108"/>
                  </a:cubicBezTo>
                  <a:cubicBezTo>
                    <a:pt x="1442" y="112"/>
                    <a:pt x="1451" y="116"/>
                    <a:pt x="1459" y="121"/>
                  </a:cubicBezTo>
                  <a:lnTo>
                    <a:pt x="1455" y="128"/>
                  </a:lnTo>
                  <a:close/>
                  <a:moveTo>
                    <a:pt x="536" y="117"/>
                  </a:moveTo>
                  <a:cubicBezTo>
                    <a:pt x="533" y="110"/>
                    <a:pt x="533" y="110"/>
                    <a:pt x="533" y="110"/>
                  </a:cubicBezTo>
                  <a:cubicBezTo>
                    <a:pt x="541" y="106"/>
                    <a:pt x="549" y="101"/>
                    <a:pt x="558" y="97"/>
                  </a:cubicBezTo>
                  <a:cubicBezTo>
                    <a:pt x="561" y="105"/>
                    <a:pt x="561" y="105"/>
                    <a:pt x="561" y="105"/>
                  </a:cubicBezTo>
                  <a:cubicBezTo>
                    <a:pt x="553" y="109"/>
                    <a:pt x="545" y="113"/>
                    <a:pt x="536" y="117"/>
                  </a:cubicBezTo>
                  <a:close/>
                  <a:moveTo>
                    <a:pt x="1416" y="108"/>
                  </a:moveTo>
                  <a:cubicBezTo>
                    <a:pt x="1408" y="104"/>
                    <a:pt x="1399" y="100"/>
                    <a:pt x="1391" y="96"/>
                  </a:cubicBezTo>
                  <a:cubicBezTo>
                    <a:pt x="1394" y="88"/>
                    <a:pt x="1394" y="88"/>
                    <a:pt x="1394" y="88"/>
                  </a:cubicBezTo>
                  <a:cubicBezTo>
                    <a:pt x="1403" y="92"/>
                    <a:pt x="1411" y="96"/>
                    <a:pt x="1420" y="100"/>
                  </a:cubicBezTo>
                  <a:lnTo>
                    <a:pt x="1416" y="108"/>
                  </a:lnTo>
                  <a:close/>
                  <a:moveTo>
                    <a:pt x="576" y="98"/>
                  </a:moveTo>
                  <a:cubicBezTo>
                    <a:pt x="572" y="90"/>
                    <a:pt x="572" y="90"/>
                    <a:pt x="572" y="90"/>
                  </a:cubicBezTo>
                  <a:cubicBezTo>
                    <a:pt x="581" y="87"/>
                    <a:pt x="590" y="83"/>
                    <a:pt x="598" y="79"/>
                  </a:cubicBezTo>
                  <a:cubicBezTo>
                    <a:pt x="601" y="86"/>
                    <a:pt x="601" y="86"/>
                    <a:pt x="601" y="86"/>
                  </a:cubicBezTo>
                  <a:cubicBezTo>
                    <a:pt x="593" y="90"/>
                    <a:pt x="584" y="94"/>
                    <a:pt x="576" y="98"/>
                  </a:cubicBezTo>
                  <a:close/>
                  <a:moveTo>
                    <a:pt x="1377" y="89"/>
                  </a:moveTo>
                  <a:cubicBezTo>
                    <a:pt x="1368" y="86"/>
                    <a:pt x="1359" y="82"/>
                    <a:pt x="1351" y="79"/>
                  </a:cubicBezTo>
                  <a:cubicBezTo>
                    <a:pt x="1354" y="71"/>
                    <a:pt x="1354" y="71"/>
                    <a:pt x="1354" y="71"/>
                  </a:cubicBezTo>
                  <a:cubicBezTo>
                    <a:pt x="1362" y="75"/>
                    <a:pt x="1371" y="78"/>
                    <a:pt x="1380" y="82"/>
                  </a:cubicBezTo>
                  <a:lnTo>
                    <a:pt x="1377" y="89"/>
                  </a:lnTo>
                  <a:close/>
                  <a:moveTo>
                    <a:pt x="616" y="80"/>
                  </a:moveTo>
                  <a:cubicBezTo>
                    <a:pt x="613" y="73"/>
                    <a:pt x="613" y="73"/>
                    <a:pt x="613" y="73"/>
                  </a:cubicBezTo>
                  <a:cubicBezTo>
                    <a:pt x="622" y="69"/>
                    <a:pt x="630" y="66"/>
                    <a:pt x="639" y="63"/>
                  </a:cubicBezTo>
                  <a:cubicBezTo>
                    <a:pt x="642" y="70"/>
                    <a:pt x="642" y="70"/>
                    <a:pt x="642" y="70"/>
                  </a:cubicBezTo>
                  <a:cubicBezTo>
                    <a:pt x="633" y="73"/>
                    <a:pt x="625" y="77"/>
                    <a:pt x="616" y="80"/>
                  </a:cubicBezTo>
                  <a:close/>
                  <a:moveTo>
                    <a:pt x="1336" y="73"/>
                  </a:moveTo>
                  <a:cubicBezTo>
                    <a:pt x="1327" y="69"/>
                    <a:pt x="1319" y="66"/>
                    <a:pt x="1310" y="63"/>
                  </a:cubicBezTo>
                  <a:cubicBezTo>
                    <a:pt x="1313" y="56"/>
                    <a:pt x="1313" y="56"/>
                    <a:pt x="1313" y="56"/>
                  </a:cubicBezTo>
                  <a:cubicBezTo>
                    <a:pt x="1321" y="59"/>
                    <a:pt x="1330" y="62"/>
                    <a:pt x="1339" y="65"/>
                  </a:cubicBezTo>
                  <a:lnTo>
                    <a:pt x="1336" y="73"/>
                  </a:lnTo>
                  <a:close/>
                  <a:moveTo>
                    <a:pt x="657" y="65"/>
                  </a:moveTo>
                  <a:cubicBezTo>
                    <a:pt x="654" y="57"/>
                    <a:pt x="654" y="57"/>
                    <a:pt x="654" y="57"/>
                  </a:cubicBezTo>
                  <a:cubicBezTo>
                    <a:pt x="663" y="54"/>
                    <a:pt x="672" y="51"/>
                    <a:pt x="681" y="48"/>
                  </a:cubicBezTo>
                  <a:cubicBezTo>
                    <a:pt x="683" y="56"/>
                    <a:pt x="683" y="56"/>
                    <a:pt x="683" y="56"/>
                  </a:cubicBezTo>
                  <a:cubicBezTo>
                    <a:pt x="675" y="58"/>
                    <a:pt x="666" y="61"/>
                    <a:pt x="657" y="65"/>
                  </a:cubicBezTo>
                  <a:close/>
                  <a:moveTo>
                    <a:pt x="1295" y="58"/>
                  </a:moveTo>
                  <a:cubicBezTo>
                    <a:pt x="1286" y="55"/>
                    <a:pt x="1277" y="52"/>
                    <a:pt x="1268" y="49"/>
                  </a:cubicBezTo>
                  <a:cubicBezTo>
                    <a:pt x="1271" y="42"/>
                    <a:pt x="1271" y="42"/>
                    <a:pt x="1271" y="42"/>
                  </a:cubicBezTo>
                  <a:cubicBezTo>
                    <a:pt x="1280" y="45"/>
                    <a:pt x="1289" y="47"/>
                    <a:pt x="1297" y="50"/>
                  </a:cubicBezTo>
                  <a:lnTo>
                    <a:pt x="1295" y="58"/>
                  </a:lnTo>
                  <a:close/>
                  <a:moveTo>
                    <a:pt x="699" y="51"/>
                  </a:moveTo>
                  <a:cubicBezTo>
                    <a:pt x="696" y="43"/>
                    <a:pt x="696" y="43"/>
                    <a:pt x="696" y="43"/>
                  </a:cubicBezTo>
                  <a:cubicBezTo>
                    <a:pt x="705" y="40"/>
                    <a:pt x="714" y="38"/>
                    <a:pt x="723" y="35"/>
                  </a:cubicBezTo>
                  <a:cubicBezTo>
                    <a:pt x="726" y="43"/>
                    <a:pt x="726" y="43"/>
                    <a:pt x="726" y="43"/>
                  </a:cubicBezTo>
                  <a:cubicBezTo>
                    <a:pt x="717" y="45"/>
                    <a:pt x="708" y="48"/>
                    <a:pt x="699" y="51"/>
                  </a:cubicBezTo>
                  <a:close/>
                  <a:moveTo>
                    <a:pt x="1253" y="45"/>
                  </a:moveTo>
                  <a:cubicBezTo>
                    <a:pt x="1244" y="42"/>
                    <a:pt x="1235" y="40"/>
                    <a:pt x="1226" y="38"/>
                  </a:cubicBezTo>
                  <a:cubicBezTo>
                    <a:pt x="1228" y="30"/>
                    <a:pt x="1228" y="30"/>
                    <a:pt x="1228" y="30"/>
                  </a:cubicBezTo>
                  <a:cubicBezTo>
                    <a:pt x="1237" y="32"/>
                    <a:pt x="1246" y="35"/>
                    <a:pt x="1255" y="37"/>
                  </a:cubicBezTo>
                  <a:lnTo>
                    <a:pt x="1253" y="45"/>
                  </a:lnTo>
                  <a:close/>
                  <a:moveTo>
                    <a:pt x="741" y="39"/>
                  </a:moveTo>
                  <a:cubicBezTo>
                    <a:pt x="739" y="31"/>
                    <a:pt x="739" y="31"/>
                    <a:pt x="739" y="31"/>
                  </a:cubicBezTo>
                  <a:cubicBezTo>
                    <a:pt x="744" y="30"/>
                    <a:pt x="744" y="30"/>
                    <a:pt x="744" y="30"/>
                  </a:cubicBezTo>
                  <a:cubicBezTo>
                    <a:pt x="751" y="28"/>
                    <a:pt x="759" y="26"/>
                    <a:pt x="766" y="24"/>
                  </a:cubicBezTo>
                  <a:cubicBezTo>
                    <a:pt x="768" y="32"/>
                    <a:pt x="768" y="32"/>
                    <a:pt x="768" y="32"/>
                  </a:cubicBezTo>
                  <a:cubicBezTo>
                    <a:pt x="761" y="34"/>
                    <a:pt x="753" y="36"/>
                    <a:pt x="746" y="38"/>
                  </a:cubicBezTo>
                  <a:lnTo>
                    <a:pt x="741" y="39"/>
                  </a:lnTo>
                  <a:close/>
                  <a:moveTo>
                    <a:pt x="1211" y="34"/>
                  </a:moveTo>
                  <a:cubicBezTo>
                    <a:pt x="1202" y="32"/>
                    <a:pt x="1192" y="30"/>
                    <a:pt x="1183" y="28"/>
                  </a:cubicBezTo>
                  <a:cubicBezTo>
                    <a:pt x="1185" y="20"/>
                    <a:pt x="1185" y="20"/>
                    <a:pt x="1185" y="20"/>
                  </a:cubicBezTo>
                  <a:cubicBezTo>
                    <a:pt x="1194" y="22"/>
                    <a:pt x="1203" y="24"/>
                    <a:pt x="1212" y="26"/>
                  </a:cubicBezTo>
                  <a:lnTo>
                    <a:pt x="1211" y="34"/>
                  </a:lnTo>
                  <a:close/>
                  <a:moveTo>
                    <a:pt x="784" y="29"/>
                  </a:moveTo>
                  <a:cubicBezTo>
                    <a:pt x="782" y="21"/>
                    <a:pt x="782" y="21"/>
                    <a:pt x="782" y="21"/>
                  </a:cubicBezTo>
                  <a:cubicBezTo>
                    <a:pt x="791" y="19"/>
                    <a:pt x="800" y="17"/>
                    <a:pt x="810" y="16"/>
                  </a:cubicBezTo>
                  <a:cubicBezTo>
                    <a:pt x="811" y="23"/>
                    <a:pt x="811" y="23"/>
                    <a:pt x="811" y="23"/>
                  </a:cubicBezTo>
                  <a:cubicBezTo>
                    <a:pt x="802" y="25"/>
                    <a:pt x="793" y="27"/>
                    <a:pt x="784" y="29"/>
                  </a:cubicBezTo>
                  <a:close/>
                  <a:moveTo>
                    <a:pt x="1168" y="25"/>
                  </a:moveTo>
                  <a:cubicBezTo>
                    <a:pt x="1159" y="23"/>
                    <a:pt x="1149" y="22"/>
                    <a:pt x="1140" y="20"/>
                  </a:cubicBezTo>
                  <a:cubicBezTo>
                    <a:pt x="1142" y="12"/>
                    <a:pt x="1142" y="12"/>
                    <a:pt x="1142" y="12"/>
                  </a:cubicBezTo>
                  <a:cubicBezTo>
                    <a:pt x="1151" y="14"/>
                    <a:pt x="1160" y="15"/>
                    <a:pt x="1169" y="17"/>
                  </a:cubicBezTo>
                  <a:lnTo>
                    <a:pt x="1168" y="25"/>
                  </a:lnTo>
                  <a:close/>
                  <a:moveTo>
                    <a:pt x="827" y="21"/>
                  </a:moveTo>
                  <a:cubicBezTo>
                    <a:pt x="825" y="13"/>
                    <a:pt x="825" y="13"/>
                    <a:pt x="825" y="13"/>
                  </a:cubicBezTo>
                  <a:cubicBezTo>
                    <a:pt x="835" y="11"/>
                    <a:pt x="844" y="10"/>
                    <a:pt x="853" y="9"/>
                  </a:cubicBezTo>
                  <a:cubicBezTo>
                    <a:pt x="854" y="17"/>
                    <a:pt x="854" y="17"/>
                    <a:pt x="854" y="17"/>
                  </a:cubicBezTo>
                  <a:cubicBezTo>
                    <a:pt x="845" y="18"/>
                    <a:pt x="836" y="19"/>
                    <a:pt x="827" y="21"/>
                  </a:cubicBezTo>
                  <a:close/>
                  <a:moveTo>
                    <a:pt x="1124" y="18"/>
                  </a:moveTo>
                  <a:cubicBezTo>
                    <a:pt x="1115" y="16"/>
                    <a:pt x="1106" y="15"/>
                    <a:pt x="1097" y="14"/>
                  </a:cubicBezTo>
                  <a:cubicBezTo>
                    <a:pt x="1098" y="6"/>
                    <a:pt x="1098" y="6"/>
                    <a:pt x="1098" y="6"/>
                  </a:cubicBezTo>
                  <a:cubicBezTo>
                    <a:pt x="1107" y="7"/>
                    <a:pt x="1116" y="9"/>
                    <a:pt x="1126" y="10"/>
                  </a:cubicBezTo>
                  <a:lnTo>
                    <a:pt x="1124" y="18"/>
                  </a:lnTo>
                  <a:close/>
                  <a:moveTo>
                    <a:pt x="870" y="15"/>
                  </a:moveTo>
                  <a:cubicBezTo>
                    <a:pt x="869" y="7"/>
                    <a:pt x="869" y="7"/>
                    <a:pt x="869" y="7"/>
                  </a:cubicBezTo>
                  <a:cubicBezTo>
                    <a:pt x="878" y="6"/>
                    <a:pt x="888" y="5"/>
                    <a:pt x="897" y="4"/>
                  </a:cubicBezTo>
                  <a:cubicBezTo>
                    <a:pt x="898" y="12"/>
                    <a:pt x="898" y="12"/>
                    <a:pt x="898" y="12"/>
                  </a:cubicBezTo>
                  <a:cubicBezTo>
                    <a:pt x="889" y="13"/>
                    <a:pt x="879" y="14"/>
                    <a:pt x="870" y="15"/>
                  </a:cubicBezTo>
                  <a:close/>
                  <a:moveTo>
                    <a:pt x="1081" y="13"/>
                  </a:moveTo>
                  <a:cubicBezTo>
                    <a:pt x="1072" y="12"/>
                    <a:pt x="1062" y="11"/>
                    <a:pt x="1053" y="10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63" y="3"/>
                    <a:pt x="1072" y="4"/>
                    <a:pt x="1082" y="5"/>
                  </a:cubicBezTo>
                  <a:lnTo>
                    <a:pt x="1081" y="13"/>
                  </a:lnTo>
                  <a:close/>
                  <a:moveTo>
                    <a:pt x="914" y="11"/>
                  </a:moveTo>
                  <a:cubicBezTo>
                    <a:pt x="913" y="3"/>
                    <a:pt x="913" y="3"/>
                    <a:pt x="913" y="3"/>
                  </a:cubicBezTo>
                  <a:cubicBezTo>
                    <a:pt x="922" y="2"/>
                    <a:pt x="932" y="1"/>
                    <a:pt x="941" y="1"/>
                  </a:cubicBezTo>
                  <a:cubicBezTo>
                    <a:pt x="942" y="9"/>
                    <a:pt x="942" y="9"/>
                    <a:pt x="942" y="9"/>
                  </a:cubicBezTo>
                  <a:cubicBezTo>
                    <a:pt x="932" y="9"/>
                    <a:pt x="923" y="10"/>
                    <a:pt x="914" y="11"/>
                  </a:cubicBezTo>
                  <a:close/>
                  <a:moveTo>
                    <a:pt x="1037" y="9"/>
                  </a:moveTo>
                  <a:cubicBezTo>
                    <a:pt x="1028" y="9"/>
                    <a:pt x="1019" y="8"/>
                    <a:pt x="1009" y="8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9" y="0"/>
                    <a:pt x="1028" y="1"/>
                    <a:pt x="1038" y="1"/>
                  </a:cubicBezTo>
                  <a:lnTo>
                    <a:pt x="1037" y="9"/>
                  </a:lnTo>
                  <a:close/>
                  <a:moveTo>
                    <a:pt x="958" y="8"/>
                  </a:moveTo>
                  <a:cubicBezTo>
                    <a:pt x="957" y="0"/>
                    <a:pt x="957" y="0"/>
                    <a:pt x="957" y="0"/>
                  </a:cubicBezTo>
                  <a:cubicBezTo>
                    <a:pt x="969" y="0"/>
                    <a:pt x="982" y="0"/>
                    <a:pt x="994" y="0"/>
                  </a:cubicBezTo>
                  <a:cubicBezTo>
                    <a:pt x="994" y="8"/>
                    <a:pt x="994" y="8"/>
                    <a:pt x="994" y="8"/>
                  </a:cubicBezTo>
                  <a:cubicBezTo>
                    <a:pt x="982" y="8"/>
                    <a:pt x="970" y="8"/>
                    <a:pt x="958" y="8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6"/>
            <p:cNvSpPr/>
            <p:nvPr/>
          </p:nvSpPr>
          <p:spPr bwMode="auto">
            <a:xfrm>
              <a:off x="971929" y="2357916"/>
              <a:ext cx="3183684" cy="3179203"/>
            </a:xfrm>
            <a:custGeom>
              <a:avLst/>
              <a:gdLst>
                <a:gd name="T0" fmla="*/ 960 w 1921"/>
                <a:gd name="T1" fmla="*/ 0 h 1921"/>
                <a:gd name="T2" fmla="*/ 839 w 1921"/>
                <a:gd name="T3" fmla="*/ 8 h 1921"/>
                <a:gd name="T4" fmla="*/ 725 w 1921"/>
                <a:gd name="T5" fmla="*/ 29 h 1921"/>
                <a:gd name="T6" fmla="*/ 0 w 1921"/>
                <a:gd name="T7" fmla="*/ 960 h 1921"/>
                <a:gd name="T8" fmla="*/ 960 w 1921"/>
                <a:gd name="T9" fmla="*/ 1921 h 1921"/>
                <a:gd name="T10" fmla="*/ 1921 w 1921"/>
                <a:gd name="T11" fmla="*/ 960 h 1921"/>
                <a:gd name="T12" fmla="*/ 960 w 1921"/>
                <a:gd name="T13" fmla="*/ 0 h 1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1" h="1921">
                  <a:moveTo>
                    <a:pt x="960" y="0"/>
                  </a:moveTo>
                  <a:cubicBezTo>
                    <a:pt x="919" y="0"/>
                    <a:pt x="879" y="3"/>
                    <a:pt x="839" y="8"/>
                  </a:cubicBezTo>
                  <a:cubicBezTo>
                    <a:pt x="800" y="12"/>
                    <a:pt x="762" y="20"/>
                    <a:pt x="725" y="29"/>
                  </a:cubicBezTo>
                  <a:cubicBezTo>
                    <a:pt x="308" y="134"/>
                    <a:pt x="0" y="511"/>
                    <a:pt x="0" y="960"/>
                  </a:cubicBezTo>
                  <a:cubicBezTo>
                    <a:pt x="0" y="1491"/>
                    <a:pt x="430" y="1921"/>
                    <a:pt x="960" y="1921"/>
                  </a:cubicBezTo>
                  <a:cubicBezTo>
                    <a:pt x="1491" y="1921"/>
                    <a:pt x="1921" y="1491"/>
                    <a:pt x="1921" y="960"/>
                  </a:cubicBezTo>
                  <a:cubicBezTo>
                    <a:pt x="1921" y="430"/>
                    <a:pt x="1491" y="0"/>
                    <a:pt x="96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162" name="Freeform 7"/>
            <p:cNvSpPr>
              <a:spLocks noEditPoints="1"/>
            </p:cNvSpPr>
            <p:nvPr/>
          </p:nvSpPr>
          <p:spPr bwMode="auto">
            <a:xfrm>
              <a:off x="1090613" y="2476500"/>
              <a:ext cx="2944812" cy="2941638"/>
            </a:xfrm>
            <a:custGeom>
              <a:avLst/>
              <a:gdLst>
                <a:gd name="T0" fmla="*/ 2147483647 w 1777"/>
                <a:gd name="T1" fmla="*/ 2147483647 h 1777"/>
                <a:gd name="T2" fmla="*/ 2147483647 w 1777"/>
                <a:gd name="T3" fmla="*/ 2147483647 h 1777"/>
                <a:gd name="T4" fmla="*/ 2147483647 w 1777"/>
                <a:gd name="T5" fmla="*/ 2147483647 h 1777"/>
                <a:gd name="T6" fmla="*/ 2147483647 w 1777"/>
                <a:gd name="T7" fmla="*/ 2147483647 h 1777"/>
                <a:gd name="T8" fmla="*/ 2147483647 w 1777"/>
                <a:gd name="T9" fmla="*/ 2147483647 h 1777"/>
                <a:gd name="T10" fmla="*/ 2147483647 w 1777"/>
                <a:gd name="T11" fmla="*/ 2147483647 h 1777"/>
                <a:gd name="T12" fmla="*/ 2147483647 w 1777"/>
                <a:gd name="T13" fmla="*/ 2147483647 h 1777"/>
                <a:gd name="T14" fmla="*/ 2147483647 w 1777"/>
                <a:gd name="T15" fmla="*/ 2147483647 h 1777"/>
                <a:gd name="T16" fmla="*/ 2147483647 w 1777"/>
                <a:gd name="T17" fmla="*/ 2147483647 h 1777"/>
                <a:gd name="T18" fmla="*/ 2147483647 w 1777"/>
                <a:gd name="T19" fmla="*/ 2147483647 h 1777"/>
                <a:gd name="T20" fmla="*/ 2147483647 w 1777"/>
                <a:gd name="T21" fmla="*/ 2147483647 h 1777"/>
                <a:gd name="T22" fmla="*/ 2147483647 w 1777"/>
                <a:gd name="T23" fmla="*/ 2147483647 h 1777"/>
                <a:gd name="T24" fmla="*/ 2147483647 w 1777"/>
                <a:gd name="T25" fmla="*/ 2147483647 h 1777"/>
                <a:gd name="T26" fmla="*/ 2147483647 w 1777"/>
                <a:gd name="T27" fmla="*/ 2147483647 h 1777"/>
                <a:gd name="T28" fmla="*/ 2147483647 w 1777"/>
                <a:gd name="T29" fmla="*/ 2147483647 h 1777"/>
                <a:gd name="T30" fmla="*/ 2147483647 w 1777"/>
                <a:gd name="T31" fmla="*/ 2147483647 h 1777"/>
                <a:gd name="T32" fmla="*/ 2147483647 w 1777"/>
                <a:gd name="T33" fmla="*/ 2147483647 h 1777"/>
                <a:gd name="T34" fmla="*/ 2147483647 w 1777"/>
                <a:gd name="T35" fmla="*/ 2147483647 h 1777"/>
                <a:gd name="T36" fmla="*/ 2147483647 w 1777"/>
                <a:gd name="T37" fmla="*/ 2147483647 h 1777"/>
                <a:gd name="T38" fmla="*/ 2147483647 w 1777"/>
                <a:gd name="T39" fmla="*/ 2147483647 h 1777"/>
                <a:gd name="T40" fmla="*/ 2147483647 w 1777"/>
                <a:gd name="T41" fmla="*/ 2147483647 h 1777"/>
                <a:gd name="T42" fmla="*/ 2147483647 w 1777"/>
                <a:gd name="T43" fmla="*/ 2147483647 h 1777"/>
                <a:gd name="T44" fmla="*/ 2147483647 w 1777"/>
                <a:gd name="T45" fmla="*/ 2147483647 h 1777"/>
                <a:gd name="T46" fmla="*/ 2147483647 w 1777"/>
                <a:gd name="T47" fmla="*/ 2147483647 h 1777"/>
                <a:gd name="T48" fmla="*/ 2147483647 w 1777"/>
                <a:gd name="T49" fmla="*/ 2147483647 h 1777"/>
                <a:gd name="T50" fmla="*/ 2147483647 w 1777"/>
                <a:gd name="T51" fmla="*/ 2147483647 h 1777"/>
                <a:gd name="T52" fmla="*/ 2147483647 w 1777"/>
                <a:gd name="T53" fmla="*/ 2147483647 h 1777"/>
                <a:gd name="T54" fmla="*/ 2147483647 w 1777"/>
                <a:gd name="T55" fmla="*/ 2147483647 h 1777"/>
                <a:gd name="T56" fmla="*/ 2147483647 w 1777"/>
                <a:gd name="T57" fmla="*/ 2147483647 h 1777"/>
                <a:gd name="T58" fmla="*/ 2147483647 w 1777"/>
                <a:gd name="T59" fmla="*/ 2147483647 h 1777"/>
                <a:gd name="T60" fmla="*/ 2147483647 w 1777"/>
                <a:gd name="T61" fmla="*/ 2147483647 h 1777"/>
                <a:gd name="T62" fmla="*/ 2147483647 w 1777"/>
                <a:gd name="T63" fmla="*/ 2147483647 h 1777"/>
                <a:gd name="T64" fmla="*/ 2147483647 w 1777"/>
                <a:gd name="T65" fmla="*/ 2147483647 h 1777"/>
                <a:gd name="T66" fmla="*/ 2147483647 w 1777"/>
                <a:gd name="T67" fmla="*/ 2147483647 h 1777"/>
                <a:gd name="T68" fmla="*/ 2147483647 w 1777"/>
                <a:gd name="T69" fmla="*/ 2147483647 h 1777"/>
                <a:gd name="T70" fmla="*/ 2147483647 w 1777"/>
                <a:gd name="T71" fmla="*/ 2147483647 h 1777"/>
                <a:gd name="T72" fmla="*/ 2147483647 w 1777"/>
                <a:gd name="T73" fmla="*/ 2147483647 h 1777"/>
                <a:gd name="T74" fmla="*/ 2147483647 w 1777"/>
                <a:gd name="T75" fmla="*/ 2147483647 h 1777"/>
                <a:gd name="T76" fmla="*/ 2147483647 w 1777"/>
                <a:gd name="T77" fmla="*/ 2147483647 h 1777"/>
                <a:gd name="T78" fmla="*/ 2147483647 w 1777"/>
                <a:gd name="T79" fmla="*/ 2147483647 h 1777"/>
                <a:gd name="T80" fmla="*/ 2147483647 w 1777"/>
                <a:gd name="T81" fmla="*/ 2147483647 h 1777"/>
                <a:gd name="T82" fmla="*/ 2147483647 w 1777"/>
                <a:gd name="T83" fmla="*/ 2147483647 h 1777"/>
                <a:gd name="T84" fmla="*/ 2147483647 w 1777"/>
                <a:gd name="T85" fmla="*/ 2147483647 h 1777"/>
                <a:gd name="T86" fmla="*/ 2147483647 w 1777"/>
                <a:gd name="T87" fmla="*/ 2147483647 h 1777"/>
                <a:gd name="T88" fmla="*/ 2147483647 w 1777"/>
                <a:gd name="T89" fmla="*/ 2147483647 h 1777"/>
                <a:gd name="T90" fmla="*/ 2147483647 w 1777"/>
                <a:gd name="T91" fmla="*/ 2147483647 h 1777"/>
                <a:gd name="T92" fmla="*/ 2147483647 w 1777"/>
                <a:gd name="T93" fmla="*/ 2147483647 h 1777"/>
                <a:gd name="T94" fmla="*/ 2147483647 w 1777"/>
                <a:gd name="T95" fmla="*/ 2147483647 h 1777"/>
                <a:gd name="T96" fmla="*/ 2147483647 w 1777"/>
                <a:gd name="T97" fmla="*/ 2147483647 h 1777"/>
                <a:gd name="T98" fmla="*/ 2147483647 w 1777"/>
                <a:gd name="T99" fmla="*/ 2147483647 h 1777"/>
                <a:gd name="T100" fmla="*/ 2147483647 w 1777"/>
                <a:gd name="T101" fmla="*/ 2147483647 h 1777"/>
                <a:gd name="T102" fmla="*/ 2147483647 w 1777"/>
                <a:gd name="T103" fmla="*/ 2147483647 h 1777"/>
                <a:gd name="T104" fmla="*/ 2147483647 w 1777"/>
                <a:gd name="T105" fmla="*/ 2147483647 h 1777"/>
                <a:gd name="T106" fmla="*/ 2147483647 w 1777"/>
                <a:gd name="T107" fmla="*/ 2147483647 h 1777"/>
                <a:gd name="T108" fmla="*/ 2147483647 w 1777"/>
                <a:gd name="T109" fmla="*/ 2147483647 h 1777"/>
                <a:gd name="T110" fmla="*/ 2147483647 w 1777"/>
                <a:gd name="T111" fmla="*/ 2147483647 h 1777"/>
                <a:gd name="T112" fmla="*/ 2147483647 w 1777"/>
                <a:gd name="T113" fmla="*/ 2147483647 h 1777"/>
                <a:gd name="T114" fmla="*/ 2147483647 w 1777"/>
                <a:gd name="T115" fmla="*/ 2147483647 h 1777"/>
                <a:gd name="T116" fmla="*/ 2147483647 w 1777"/>
                <a:gd name="T117" fmla="*/ 2147483647 h 1777"/>
                <a:gd name="T118" fmla="*/ 2147483647 w 1777"/>
                <a:gd name="T119" fmla="*/ 2147483647 h 1777"/>
                <a:gd name="T120" fmla="*/ 2147483647 w 1777"/>
                <a:gd name="T121" fmla="*/ 2147483647 h 1777"/>
                <a:gd name="T122" fmla="*/ 2147483647 w 1777"/>
                <a:gd name="T123" fmla="*/ 2147483647 h 1777"/>
                <a:gd name="T124" fmla="*/ 2147483647 w 1777"/>
                <a:gd name="T125" fmla="*/ 2147483647 h 17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77"/>
                <a:gd name="T190" fmla="*/ 0 h 1777"/>
                <a:gd name="T191" fmla="*/ 1777 w 1777"/>
                <a:gd name="T192" fmla="*/ 1777 h 177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77" h="1777">
                  <a:moveTo>
                    <a:pt x="888" y="1777"/>
                  </a:moveTo>
                  <a:cubicBezTo>
                    <a:pt x="882" y="1777"/>
                    <a:pt x="882" y="1777"/>
                    <a:pt x="882" y="1777"/>
                  </a:cubicBezTo>
                  <a:cubicBezTo>
                    <a:pt x="882" y="1769"/>
                    <a:pt x="882" y="1769"/>
                    <a:pt x="882" y="1769"/>
                  </a:cubicBezTo>
                  <a:cubicBezTo>
                    <a:pt x="888" y="1769"/>
                    <a:pt x="888" y="1769"/>
                    <a:pt x="888" y="1769"/>
                  </a:cubicBezTo>
                  <a:cubicBezTo>
                    <a:pt x="896" y="1769"/>
                    <a:pt x="903" y="1769"/>
                    <a:pt x="910" y="1768"/>
                  </a:cubicBezTo>
                  <a:cubicBezTo>
                    <a:pt x="910" y="1776"/>
                    <a:pt x="910" y="1776"/>
                    <a:pt x="910" y="1776"/>
                  </a:cubicBezTo>
                  <a:cubicBezTo>
                    <a:pt x="903" y="1777"/>
                    <a:pt x="896" y="1777"/>
                    <a:pt x="888" y="1777"/>
                  </a:cubicBezTo>
                  <a:close/>
                  <a:moveTo>
                    <a:pt x="866" y="1776"/>
                  </a:moveTo>
                  <a:cubicBezTo>
                    <a:pt x="856" y="1776"/>
                    <a:pt x="847" y="1776"/>
                    <a:pt x="838" y="1775"/>
                  </a:cubicBezTo>
                  <a:cubicBezTo>
                    <a:pt x="838" y="1767"/>
                    <a:pt x="838" y="1767"/>
                    <a:pt x="838" y="1767"/>
                  </a:cubicBezTo>
                  <a:cubicBezTo>
                    <a:pt x="847" y="1768"/>
                    <a:pt x="857" y="1768"/>
                    <a:pt x="866" y="1768"/>
                  </a:cubicBezTo>
                  <a:lnTo>
                    <a:pt x="866" y="1776"/>
                  </a:lnTo>
                  <a:close/>
                  <a:moveTo>
                    <a:pt x="926" y="1776"/>
                  </a:moveTo>
                  <a:cubicBezTo>
                    <a:pt x="926" y="1768"/>
                    <a:pt x="926" y="1768"/>
                    <a:pt x="926" y="1768"/>
                  </a:cubicBezTo>
                  <a:cubicBezTo>
                    <a:pt x="935" y="1767"/>
                    <a:pt x="944" y="1767"/>
                    <a:pt x="953" y="1766"/>
                  </a:cubicBezTo>
                  <a:cubicBezTo>
                    <a:pt x="954" y="1774"/>
                    <a:pt x="954" y="1774"/>
                    <a:pt x="954" y="1774"/>
                  </a:cubicBezTo>
                  <a:cubicBezTo>
                    <a:pt x="945" y="1775"/>
                    <a:pt x="935" y="1775"/>
                    <a:pt x="926" y="1776"/>
                  </a:cubicBezTo>
                  <a:close/>
                  <a:moveTo>
                    <a:pt x="821" y="1774"/>
                  </a:moveTo>
                  <a:cubicBezTo>
                    <a:pt x="812" y="1773"/>
                    <a:pt x="803" y="1773"/>
                    <a:pt x="793" y="1772"/>
                  </a:cubicBezTo>
                  <a:cubicBezTo>
                    <a:pt x="794" y="1764"/>
                    <a:pt x="794" y="1764"/>
                    <a:pt x="794" y="1764"/>
                  </a:cubicBezTo>
                  <a:cubicBezTo>
                    <a:pt x="804" y="1765"/>
                    <a:pt x="813" y="1765"/>
                    <a:pt x="822" y="1766"/>
                  </a:cubicBezTo>
                  <a:lnTo>
                    <a:pt x="821" y="1774"/>
                  </a:lnTo>
                  <a:close/>
                  <a:moveTo>
                    <a:pt x="970" y="1773"/>
                  </a:moveTo>
                  <a:cubicBezTo>
                    <a:pt x="969" y="1765"/>
                    <a:pt x="969" y="1765"/>
                    <a:pt x="969" y="1765"/>
                  </a:cubicBezTo>
                  <a:cubicBezTo>
                    <a:pt x="978" y="1764"/>
                    <a:pt x="988" y="1763"/>
                    <a:pt x="997" y="1762"/>
                  </a:cubicBezTo>
                  <a:cubicBezTo>
                    <a:pt x="998" y="1770"/>
                    <a:pt x="998" y="1770"/>
                    <a:pt x="998" y="1770"/>
                  </a:cubicBezTo>
                  <a:cubicBezTo>
                    <a:pt x="989" y="1771"/>
                    <a:pt x="979" y="1772"/>
                    <a:pt x="970" y="1773"/>
                  </a:cubicBezTo>
                  <a:close/>
                  <a:moveTo>
                    <a:pt x="778" y="1770"/>
                  </a:moveTo>
                  <a:cubicBezTo>
                    <a:pt x="768" y="1769"/>
                    <a:pt x="759" y="1767"/>
                    <a:pt x="750" y="1766"/>
                  </a:cubicBezTo>
                  <a:cubicBezTo>
                    <a:pt x="751" y="1758"/>
                    <a:pt x="751" y="1758"/>
                    <a:pt x="751" y="1758"/>
                  </a:cubicBezTo>
                  <a:cubicBezTo>
                    <a:pt x="760" y="1759"/>
                    <a:pt x="769" y="1761"/>
                    <a:pt x="779" y="1762"/>
                  </a:cubicBezTo>
                  <a:lnTo>
                    <a:pt x="778" y="1770"/>
                  </a:lnTo>
                  <a:close/>
                  <a:moveTo>
                    <a:pt x="1014" y="1768"/>
                  </a:moveTo>
                  <a:cubicBezTo>
                    <a:pt x="1013" y="1760"/>
                    <a:pt x="1013" y="1760"/>
                    <a:pt x="1013" y="1760"/>
                  </a:cubicBezTo>
                  <a:cubicBezTo>
                    <a:pt x="1022" y="1759"/>
                    <a:pt x="1031" y="1757"/>
                    <a:pt x="1040" y="1756"/>
                  </a:cubicBezTo>
                  <a:cubicBezTo>
                    <a:pt x="1042" y="1763"/>
                    <a:pt x="1042" y="1763"/>
                    <a:pt x="1042" y="1763"/>
                  </a:cubicBezTo>
                  <a:cubicBezTo>
                    <a:pt x="1032" y="1765"/>
                    <a:pt x="1023" y="1767"/>
                    <a:pt x="1014" y="1768"/>
                  </a:cubicBezTo>
                  <a:close/>
                  <a:moveTo>
                    <a:pt x="734" y="1763"/>
                  </a:moveTo>
                  <a:cubicBezTo>
                    <a:pt x="725" y="1762"/>
                    <a:pt x="715" y="1760"/>
                    <a:pt x="706" y="1758"/>
                  </a:cubicBezTo>
                  <a:cubicBezTo>
                    <a:pt x="708" y="1750"/>
                    <a:pt x="708" y="1750"/>
                    <a:pt x="708" y="1750"/>
                  </a:cubicBezTo>
                  <a:cubicBezTo>
                    <a:pt x="717" y="1752"/>
                    <a:pt x="726" y="1754"/>
                    <a:pt x="735" y="1755"/>
                  </a:cubicBezTo>
                  <a:lnTo>
                    <a:pt x="734" y="1763"/>
                  </a:lnTo>
                  <a:close/>
                  <a:moveTo>
                    <a:pt x="1057" y="1761"/>
                  </a:moveTo>
                  <a:cubicBezTo>
                    <a:pt x="1056" y="1753"/>
                    <a:pt x="1056" y="1753"/>
                    <a:pt x="1056" y="1753"/>
                  </a:cubicBezTo>
                  <a:cubicBezTo>
                    <a:pt x="1065" y="1751"/>
                    <a:pt x="1074" y="1749"/>
                    <a:pt x="1083" y="1747"/>
                  </a:cubicBezTo>
                  <a:cubicBezTo>
                    <a:pt x="1085" y="1755"/>
                    <a:pt x="1085" y="1755"/>
                    <a:pt x="1085" y="1755"/>
                  </a:cubicBezTo>
                  <a:cubicBezTo>
                    <a:pt x="1076" y="1757"/>
                    <a:pt x="1067" y="1759"/>
                    <a:pt x="1057" y="1761"/>
                  </a:cubicBezTo>
                  <a:close/>
                  <a:moveTo>
                    <a:pt x="691" y="1755"/>
                  </a:moveTo>
                  <a:cubicBezTo>
                    <a:pt x="681" y="1752"/>
                    <a:pt x="672" y="1750"/>
                    <a:pt x="663" y="1748"/>
                  </a:cubicBezTo>
                  <a:cubicBezTo>
                    <a:pt x="665" y="1740"/>
                    <a:pt x="665" y="1740"/>
                    <a:pt x="665" y="1740"/>
                  </a:cubicBezTo>
                  <a:cubicBezTo>
                    <a:pt x="674" y="1742"/>
                    <a:pt x="683" y="1745"/>
                    <a:pt x="692" y="1747"/>
                  </a:cubicBezTo>
                  <a:lnTo>
                    <a:pt x="691" y="1755"/>
                  </a:lnTo>
                  <a:close/>
                  <a:moveTo>
                    <a:pt x="1101" y="1751"/>
                  </a:moveTo>
                  <a:cubicBezTo>
                    <a:pt x="1099" y="1743"/>
                    <a:pt x="1099" y="1743"/>
                    <a:pt x="1099" y="1743"/>
                  </a:cubicBezTo>
                  <a:cubicBezTo>
                    <a:pt x="1108" y="1741"/>
                    <a:pt x="1117" y="1739"/>
                    <a:pt x="1126" y="173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19" y="1747"/>
                    <a:pt x="1110" y="1749"/>
                    <a:pt x="1101" y="1751"/>
                  </a:cubicBezTo>
                  <a:close/>
                  <a:moveTo>
                    <a:pt x="648" y="1744"/>
                  </a:moveTo>
                  <a:cubicBezTo>
                    <a:pt x="639" y="1741"/>
                    <a:pt x="630" y="1738"/>
                    <a:pt x="621" y="1736"/>
                  </a:cubicBezTo>
                  <a:cubicBezTo>
                    <a:pt x="623" y="1728"/>
                    <a:pt x="623" y="1728"/>
                    <a:pt x="623" y="1728"/>
                  </a:cubicBezTo>
                  <a:cubicBezTo>
                    <a:pt x="632" y="1731"/>
                    <a:pt x="641" y="1733"/>
                    <a:pt x="650" y="1736"/>
                  </a:cubicBezTo>
                  <a:lnTo>
                    <a:pt x="648" y="1744"/>
                  </a:lnTo>
                  <a:close/>
                  <a:moveTo>
                    <a:pt x="1143" y="1740"/>
                  </a:moveTo>
                  <a:cubicBezTo>
                    <a:pt x="1141" y="1732"/>
                    <a:pt x="1141" y="1732"/>
                    <a:pt x="1141" y="1732"/>
                  </a:cubicBezTo>
                  <a:cubicBezTo>
                    <a:pt x="1150" y="1729"/>
                    <a:pt x="1159" y="1726"/>
                    <a:pt x="1167" y="1723"/>
                  </a:cubicBezTo>
                  <a:cubicBezTo>
                    <a:pt x="1170" y="1731"/>
                    <a:pt x="1170" y="1731"/>
                    <a:pt x="1170" y="1731"/>
                  </a:cubicBezTo>
                  <a:cubicBezTo>
                    <a:pt x="1161" y="1734"/>
                    <a:pt x="1152" y="1737"/>
                    <a:pt x="1143" y="1740"/>
                  </a:cubicBezTo>
                  <a:close/>
                  <a:moveTo>
                    <a:pt x="605" y="1731"/>
                  </a:moveTo>
                  <a:cubicBezTo>
                    <a:pt x="597" y="1728"/>
                    <a:pt x="588" y="1725"/>
                    <a:pt x="579" y="1721"/>
                  </a:cubicBezTo>
                  <a:cubicBezTo>
                    <a:pt x="582" y="1714"/>
                    <a:pt x="582" y="1714"/>
                    <a:pt x="582" y="1714"/>
                  </a:cubicBezTo>
                  <a:cubicBezTo>
                    <a:pt x="590" y="1717"/>
                    <a:pt x="599" y="1720"/>
                    <a:pt x="608" y="1723"/>
                  </a:cubicBezTo>
                  <a:lnTo>
                    <a:pt x="605" y="1731"/>
                  </a:lnTo>
                  <a:close/>
                  <a:moveTo>
                    <a:pt x="1185" y="1726"/>
                  </a:moveTo>
                  <a:cubicBezTo>
                    <a:pt x="1183" y="1718"/>
                    <a:pt x="1183" y="1718"/>
                    <a:pt x="1183" y="1718"/>
                  </a:cubicBezTo>
                  <a:cubicBezTo>
                    <a:pt x="1191" y="1715"/>
                    <a:pt x="1200" y="1712"/>
                    <a:pt x="1209" y="1709"/>
                  </a:cubicBezTo>
                  <a:cubicBezTo>
                    <a:pt x="1212" y="1716"/>
                    <a:pt x="1212" y="1716"/>
                    <a:pt x="1212" y="1716"/>
                  </a:cubicBezTo>
                  <a:cubicBezTo>
                    <a:pt x="1203" y="1719"/>
                    <a:pt x="1194" y="1723"/>
                    <a:pt x="1185" y="1726"/>
                  </a:cubicBezTo>
                  <a:close/>
                  <a:moveTo>
                    <a:pt x="564" y="1716"/>
                  </a:moveTo>
                  <a:cubicBezTo>
                    <a:pt x="555" y="1712"/>
                    <a:pt x="547" y="1709"/>
                    <a:pt x="538" y="1705"/>
                  </a:cubicBezTo>
                  <a:cubicBezTo>
                    <a:pt x="541" y="1698"/>
                    <a:pt x="541" y="1698"/>
                    <a:pt x="541" y="1698"/>
                  </a:cubicBezTo>
                  <a:cubicBezTo>
                    <a:pt x="550" y="1701"/>
                    <a:pt x="558" y="1705"/>
                    <a:pt x="567" y="1708"/>
                  </a:cubicBezTo>
                  <a:lnTo>
                    <a:pt x="564" y="1716"/>
                  </a:lnTo>
                  <a:close/>
                  <a:moveTo>
                    <a:pt x="1227" y="1710"/>
                  </a:moveTo>
                  <a:cubicBezTo>
                    <a:pt x="1224" y="1703"/>
                    <a:pt x="1224" y="1703"/>
                    <a:pt x="1224" y="1703"/>
                  </a:cubicBezTo>
                  <a:cubicBezTo>
                    <a:pt x="1232" y="1699"/>
                    <a:pt x="1241" y="1695"/>
                    <a:pt x="1249" y="1692"/>
                  </a:cubicBezTo>
                  <a:cubicBezTo>
                    <a:pt x="1253" y="1699"/>
                    <a:pt x="1253" y="1699"/>
                    <a:pt x="1253" y="1699"/>
                  </a:cubicBezTo>
                  <a:cubicBezTo>
                    <a:pt x="1244" y="1703"/>
                    <a:pt x="1235" y="1706"/>
                    <a:pt x="1227" y="1710"/>
                  </a:cubicBezTo>
                  <a:close/>
                  <a:moveTo>
                    <a:pt x="523" y="1698"/>
                  </a:moveTo>
                  <a:cubicBezTo>
                    <a:pt x="515" y="1695"/>
                    <a:pt x="506" y="1691"/>
                    <a:pt x="498" y="1686"/>
                  </a:cubicBezTo>
                  <a:cubicBezTo>
                    <a:pt x="502" y="1679"/>
                    <a:pt x="502" y="1679"/>
                    <a:pt x="502" y="1679"/>
                  </a:cubicBezTo>
                  <a:cubicBezTo>
                    <a:pt x="510" y="1683"/>
                    <a:pt x="518" y="1687"/>
                    <a:pt x="527" y="1691"/>
                  </a:cubicBezTo>
                  <a:lnTo>
                    <a:pt x="523" y="1698"/>
                  </a:lnTo>
                  <a:close/>
                  <a:moveTo>
                    <a:pt x="1267" y="1692"/>
                  </a:moveTo>
                  <a:cubicBezTo>
                    <a:pt x="1264" y="1685"/>
                    <a:pt x="1264" y="1685"/>
                    <a:pt x="1264" y="1685"/>
                  </a:cubicBezTo>
                  <a:cubicBezTo>
                    <a:pt x="1272" y="1681"/>
                    <a:pt x="1281" y="1677"/>
                    <a:pt x="1289" y="1673"/>
                  </a:cubicBezTo>
                  <a:cubicBezTo>
                    <a:pt x="1292" y="1680"/>
                    <a:pt x="1292" y="1680"/>
                    <a:pt x="1292" y="1680"/>
                  </a:cubicBezTo>
                  <a:cubicBezTo>
                    <a:pt x="1284" y="1684"/>
                    <a:pt x="1276" y="1688"/>
                    <a:pt x="1267" y="1692"/>
                  </a:cubicBezTo>
                  <a:close/>
                  <a:moveTo>
                    <a:pt x="484" y="1679"/>
                  </a:moveTo>
                  <a:cubicBezTo>
                    <a:pt x="475" y="1675"/>
                    <a:pt x="467" y="1671"/>
                    <a:pt x="459" y="1666"/>
                  </a:cubicBezTo>
                  <a:cubicBezTo>
                    <a:pt x="463" y="1659"/>
                    <a:pt x="463" y="1659"/>
                    <a:pt x="463" y="1659"/>
                  </a:cubicBezTo>
                  <a:cubicBezTo>
                    <a:pt x="471" y="1664"/>
                    <a:pt x="479" y="1668"/>
                    <a:pt x="487" y="1672"/>
                  </a:cubicBezTo>
                  <a:lnTo>
                    <a:pt x="484" y="1679"/>
                  </a:lnTo>
                  <a:close/>
                  <a:moveTo>
                    <a:pt x="1307" y="1672"/>
                  </a:moveTo>
                  <a:cubicBezTo>
                    <a:pt x="1303" y="1665"/>
                    <a:pt x="1303" y="1665"/>
                    <a:pt x="1303" y="1665"/>
                  </a:cubicBezTo>
                  <a:cubicBezTo>
                    <a:pt x="1311" y="1661"/>
                    <a:pt x="1319" y="1656"/>
                    <a:pt x="1327" y="1652"/>
                  </a:cubicBezTo>
                  <a:cubicBezTo>
                    <a:pt x="1331" y="1659"/>
                    <a:pt x="1331" y="1659"/>
                    <a:pt x="1331" y="1659"/>
                  </a:cubicBezTo>
                  <a:cubicBezTo>
                    <a:pt x="1323" y="1663"/>
                    <a:pt x="1315" y="1668"/>
                    <a:pt x="1307" y="1672"/>
                  </a:cubicBezTo>
                  <a:close/>
                  <a:moveTo>
                    <a:pt x="445" y="1658"/>
                  </a:moveTo>
                  <a:cubicBezTo>
                    <a:pt x="437" y="1654"/>
                    <a:pt x="429" y="1649"/>
                    <a:pt x="421" y="1644"/>
                  </a:cubicBezTo>
                  <a:cubicBezTo>
                    <a:pt x="425" y="1637"/>
                    <a:pt x="425" y="1637"/>
                    <a:pt x="425" y="1637"/>
                  </a:cubicBezTo>
                  <a:cubicBezTo>
                    <a:pt x="433" y="1642"/>
                    <a:pt x="441" y="1647"/>
                    <a:pt x="449" y="1651"/>
                  </a:cubicBezTo>
                  <a:lnTo>
                    <a:pt x="445" y="1658"/>
                  </a:lnTo>
                  <a:close/>
                  <a:moveTo>
                    <a:pt x="1345" y="1650"/>
                  </a:moveTo>
                  <a:cubicBezTo>
                    <a:pt x="1341" y="1643"/>
                    <a:pt x="1341" y="1643"/>
                    <a:pt x="1341" y="1643"/>
                  </a:cubicBezTo>
                  <a:cubicBezTo>
                    <a:pt x="1349" y="1639"/>
                    <a:pt x="1357" y="1634"/>
                    <a:pt x="1365" y="1629"/>
                  </a:cubicBezTo>
                  <a:cubicBezTo>
                    <a:pt x="1369" y="1635"/>
                    <a:pt x="1369" y="1635"/>
                    <a:pt x="1369" y="1635"/>
                  </a:cubicBezTo>
                  <a:cubicBezTo>
                    <a:pt x="1361" y="1641"/>
                    <a:pt x="1353" y="1646"/>
                    <a:pt x="1345" y="1650"/>
                  </a:cubicBezTo>
                  <a:close/>
                  <a:moveTo>
                    <a:pt x="407" y="1635"/>
                  </a:moveTo>
                  <a:cubicBezTo>
                    <a:pt x="399" y="1630"/>
                    <a:pt x="392" y="1625"/>
                    <a:pt x="384" y="1620"/>
                  </a:cubicBezTo>
                  <a:cubicBezTo>
                    <a:pt x="389" y="1613"/>
                    <a:pt x="389" y="1613"/>
                    <a:pt x="389" y="1613"/>
                  </a:cubicBezTo>
                  <a:cubicBezTo>
                    <a:pt x="396" y="1618"/>
                    <a:pt x="404" y="1623"/>
                    <a:pt x="412" y="1628"/>
                  </a:cubicBezTo>
                  <a:lnTo>
                    <a:pt x="407" y="1635"/>
                  </a:lnTo>
                  <a:close/>
                  <a:moveTo>
                    <a:pt x="1383" y="1627"/>
                  </a:moveTo>
                  <a:cubicBezTo>
                    <a:pt x="1378" y="1620"/>
                    <a:pt x="1378" y="1620"/>
                    <a:pt x="1378" y="1620"/>
                  </a:cubicBezTo>
                  <a:cubicBezTo>
                    <a:pt x="1386" y="1615"/>
                    <a:pt x="1394" y="1609"/>
                    <a:pt x="1401" y="1604"/>
                  </a:cubicBezTo>
                  <a:cubicBezTo>
                    <a:pt x="1406" y="1611"/>
                    <a:pt x="1406" y="1611"/>
                    <a:pt x="1406" y="1611"/>
                  </a:cubicBezTo>
                  <a:cubicBezTo>
                    <a:pt x="1398" y="1616"/>
                    <a:pt x="1390" y="1621"/>
                    <a:pt x="1383" y="1627"/>
                  </a:cubicBezTo>
                  <a:close/>
                  <a:moveTo>
                    <a:pt x="371" y="1610"/>
                  </a:moveTo>
                  <a:cubicBezTo>
                    <a:pt x="363" y="1605"/>
                    <a:pt x="356" y="1599"/>
                    <a:pt x="348" y="1594"/>
                  </a:cubicBezTo>
                  <a:cubicBezTo>
                    <a:pt x="353" y="1587"/>
                    <a:pt x="353" y="1587"/>
                    <a:pt x="353" y="1587"/>
                  </a:cubicBezTo>
                  <a:cubicBezTo>
                    <a:pt x="361" y="1593"/>
                    <a:pt x="368" y="1599"/>
                    <a:pt x="376" y="1604"/>
                  </a:cubicBezTo>
                  <a:lnTo>
                    <a:pt x="371" y="1610"/>
                  </a:lnTo>
                  <a:close/>
                  <a:moveTo>
                    <a:pt x="1419" y="1601"/>
                  </a:moveTo>
                  <a:cubicBezTo>
                    <a:pt x="1414" y="1595"/>
                    <a:pt x="1414" y="1595"/>
                    <a:pt x="1414" y="1595"/>
                  </a:cubicBezTo>
                  <a:cubicBezTo>
                    <a:pt x="1421" y="1589"/>
                    <a:pt x="1429" y="1583"/>
                    <a:pt x="1436" y="1578"/>
                  </a:cubicBezTo>
                  <a:cubicBezTo>
                    <a:pt x="1441" y="1584"/>
                    <a:pt x="1441" y="1584"/>
                    <a:pt x="1441" y="1584"/>
                  </a:cubicBezTo>
                  <a:cubicBezTo>
                    <a:pt x="1434" y="1590"/>
                    <a:pt x="1426" y="1596"/>
                    <a:pt x="1419" y="1601"/>
                  </a:cubicBezTo>
                  <a:close/>
                  <a:moveTo>
                    <a:pt x="336" y="1584"/>
                  </a:moveTo>
                  <a:cubicBezTo>
                    <a:pt x="328" y="1578"/>
                    <a:pt x="321" y="1572"/>
                    <a:pt x="314" y="1566"/>
                  </a:cubicBezTo>
                  <a:cubicBezTo>
                    <a:pt x="319" y="1560"/>
                    <a:pt x="319" y="1560"/>
                    <a:pt x="319" y="1560"/>
                  </a:cubicBezTo>
                  <a:cubicBezTo>
                    <a:pt x="326" y="1566"/>
                    <a:pt x="333" y="1572"/>
                    <a:pt x="341" y="1577"/>
                  </a:cubicBezTo>
                  <a:lnTo>
                    <a:pt x="336" y="1584"/>
                  </a:lnTo>
                  <a:close/>
                  <a:moveTo>
                    <a:pt x="1453" y="1574"/>
                  </a:moveTo>
                  <a:cubicBezTo>
                    <a:pt x="1448" y="1568"/>
                    <a:pt x="1448" y="1568"/>
                    <a:pt x="1448" y="1568"/>
                  </a:cubicBezTo>
                  <a:cubicBezTo>
                    <a:pt x="1456" y="1562"/>
                    <a:pt x="1463" y="1556"/>
                    <a:pt x="1470" y="1550"/>
                  </a:cubicBezTo>
                  <a:cubicBezTo>
                    <a:pt x="1475" y="1556"/>
                    <a:pt x="1475" y="1556"/>
                    <a:pt x="1475" y="1556"/>
                  </a:cubicBezTo>
                  <a:cubicBezTo>
                    <a:pt x="1468" y="1562"/>
                    <a:pt x="1461" y="1568"/>
                    <a:pt x="1453" y="1574"/>
                  </a:cubicBezTo>
                  <a:close/>
                  <a:moveTo>
                    <a:pt x="302" y="1555"/>
                  </a:moveTo>
                  <a:cubicBezTo>
                    <a:pt x="295" y="1549"/>
                    <a:pt x="288" y="1543"/>
                    <a:pt x="281" y="1536"/>
                  </a:cubicBezTo>
                  <a:cubicBezTo>
                    <a:pt x="286" y="1531"/>
                    <a:pt x="286" y="1531"/>
                    <a:pt x="286" y="1531"/>
                  </a:cubicBezTo>
                  <a:cubicBezTo>
                    <a:pt x="293" y="1537"/>
                    <a:pt x="300" y="1543"/>
                    <a:pt x="307" y="1549"/>
                  </a:cubicBezTo>
                  <a:lnTo>
                    <a:pt x="302" y="1555"/>
                  </a:lnTo>
                  <a:close/>
                  <a:moveTo>
                    <a:pt x="1487" y="1545"/>
                  </a:moveTo>
                  <a:cubicBezTo>
                    <a:pt x="1481" y="1539"/>
                    <a:pt x="1481" y="1539"/>
                    <a:pt x="1481" y="1539"/>
                  </a:cubicBezTo>
                  <a:cubicBezTo>
                    <a:pt x="1488" y="1533"/>
                    <a:pt x="1495" y="1526"/>
                    <a:pt x="1502" y="1520"/>
                  </a:cubicBezTo>
                  <a:cubicBezTo>
                    <a:pt x="1507" y="1526"/>
                    <a:pt x="1507" y="1526"/>
                    <a:pt x="1507" y="1526"/>
                  </a:cubicBezTo>
                  <a:cubicBezTo>
                    <a:pt x="1501" y="1532"/>
                    <a:pt x="1494" y="1539"/>
                    <a:pt x="1487" y="1545"/>
                  </a:cubicBezTo>
                  <a:close/>
                  <a:moveTo>
                    <a:pt x="269" y="1525"/>
                  </a:moveTo>
                  <a:cubicBezTo>
                    <a:pt x="263" y="1519"/>
                    <a:pt x="256" y="1512"/>
                    <a:pt x="250" y="1505"/>
                  </a:cubicBezTo>
                  <a:cubicBezTo>
                    <a:pt x="255" y="1500"/>
                    <a:pt x="255" y="1500"/>
                    <a:pt x="255" y="1500"/>
                  </a:cubicBezTo>
                  <a:cubicBezTo>
                    <a:pt x="262" y="1507"/>
                    <a:pt x="268" y="1513"/>
                    <a:pt x="275" y="1520"/>
                  </a:cubicBezTo>
                  <a:lnTo>
                    <a:pt x="269" y="1525"/>
                  </a:lnTo>
                  <a:close/>
                  <a:moveTo>
                    <a:pt x="1519" y="1514"/>
                  </a:moveTo>
                  <a:cubicBezTo>
                    <a:pt x="1513" y="1509"/>
                    <a:pt x="1513" y="1509"/>
                    <a:pt x="1513" y="1509"/>
                  </a:cubicBezTo>
                  <a:cubicBezTo>
                    <a:pt x="1520" y="1502"/>
                    <a:pt x="1526" y="1495"/>
                    <a:pt x="1532" y="1489"/>
                  </a:cubicBezTo>
                  <a:cubicBezTo>
                    <a:pt x="1538" y="1494"/>
                    <a:pt x="1538" y="1494"/>
                    <a:pt x="1538" y="1494"/>
                  </a:cubicBezTo>
                  <a:cubicBezTo>
                    <a:pt x="1532" y="1501"/>
                    <a:pt x="1525" y="1508"/>
                    <a:pt x="1519" y="1514"/>
                  </a:cubicBezTo>
                  <a:close/>
                  <a:moveTo>
                    <a:pt x="238" y="1494"/>
                  </a:moveTo>
                  <a:cubicBezTo>
                    <a:pt x="232" y="1487"/>
                    <a:pt x="226" y="1480"/>
                    <a:pt x="220" y="1473"/>
                  </a:cubicBezTo>
                  <a:cubicBezTo>
                    <a:pt x="226" y="1468"/>
                    <a:pt x="226" y="1468"/>
                    <a:pt x="226" y="1468"/>
                  </a:cubicBezTo>
                  <a:cubicBezTo>
                    <a:pt x="232" y="1475"/>
                    <a:pt x="238" y="1482"/>
                    <a:pt x="244" y="1488"/>
                  </a:cubicBezTo>
                  <a:lnTo>
                    <a:pt x="238" y="1494"/>
                  </a:lnTo>
                  <a:close/>
                  <a:moveTo>
                    <a:pt x="1549" y="1482"/>
                  </a:moveTo>
                  <a:cubicBezTo>
                    <a:pt x="1543" y="1477"/>
                    <a:pt x="1543" y="1477"/>
                    <a:pt x="1543" y="1477"/>
                  </a:cubicBezTo>
                  <a:cubicBezTo>
                    <a:pt x="1549" y="1470"/>
                    <a:pt x="1556" y="1463"/>
                    <a:pt x="1561" y="1456"/>
                  </a:cubicBezTo>
                  <a:cubicBezTo>
                    <a:pt x="1568" y="1461"/>
                    <a:pt x="1568" y="1461"/>
                    <a:pt x="1568" y="1461"/>
                  </a:cubicBezTo>
                  <a:cubicBezTo>
                    <a:pt x="1562" y="1468"/>
                    <a:pt x="1555" y="1475"/>
                    <a:pt x="1549" y="1482"/>
                  </a:cubicBezTo>
                  <a:close/>
                  <a:moveTo>
                    <a:pt x="209" y="1461"/>
                  </a:moveTo>
                  <a:cubicBezTo>
                    <a:pt x="203" y="1454"/>
                    <a:pt x="197" y="1446"/>
                    <a:pt x="191" y="1439"/>
                  </a:cubicBezTo>
                  <a:cubicBezTo>
                    <a:pt x="198" y="1434"/>
                    <a:pt x="198" y="1434"/>
                    <a:pt x="198" y="1434"/>
                  </a:cubicBezTo>
                  <a:cubicBezTo>
                    <a:pt x="203" y="1441"/>
                    <a:pt x="209" y="1449"/>
                    <a:pt x="215" y="1456"/>
                  </a:cubicBezTo>
                  <a:lnTo>
                    <a:pt x="209" y="1461"/>
                  </a:lnTo>
                  <a:close/>
                  <a:moveTo>
                    <a:pt x="1578" y="1449"/>
                  </a:moveTo>
                  <a:cubicBezTo>
                    <a:pt x="1572" y="1444"/>
                    <a:pt x="1572" y="1444"/>
                    <a:pt x="1572" y="1444"/>
                  </a:cubicBezTo>
                  <a:cubicBezTo>
                    <a:pt x="1577" y="1436"/>
                    <a:pt x="1583" y="1429"/>
                    <a:pt x="1589" y="1422"/>
                  </a:cubicBezTo>
                  <a:cubicBezTo>
                    <a:pt x="1595" y="1427"/>
                    <a:pt x="1595" y="1427"/>
                    <a:pt x="1595" y="1427"/>
                  </a:cubicBezTo>
                  <a:cubicBezTo>
                    <a:pt x="1590" y="1434"/>
                    <a:pt x="1584" y="1441"/>
                    <a:pt x="1578" y="1449"/>
                  </a:cubicBezTo>
                  <a:close/>
                  <a:moveTo>
                    <a:pt x="181" y="1426"/>
                  </a:moveTo>
                  <a:cubicBezTo>
                    <a:pt x="176" y="1419"/>
                    <a:pt x="170" y="1411"/>
                    <a:pt x="165" y="1404"/>
                  </a:cubicBezTo>
                  <a:cubicBezTo>
                    <a:pt x="171" y="1399"/>
                    <a:pt x="171" y="1399"/>
                    <a:pt x="171" y="1399"/>
                  </a:cubicBezTo>
                  <a:cubicBezTo>
                    <a:pt x="177" y="1406"/>
                    <a:pt x="182" y="1414"/>
                    <a:pt x="188" y="1421"/>
                  </a:cubicBezTo>
                  <a:lnTo>
                    <a:pt x="181" y="1426"/>
                  </a:lnTo>
                  <a:close/>
                  <a:moveTo>
                    <a:pt x="1605" y="1414"/>
                  </a:moveTo>
                  <a:cubicBezTo>
                    <a:pt x="1598" y="1409"/>
                    <a:pt x="1598" y="1409"/>
                    <a:pt x="1598" y="1409"/>
                  </a:cubicBezTo>
                  <a:cubicBezTo>
                    <a:pt x="1604" y="1401"/>
                    <a:pt x="1609" y="1394"/>
                    <a:pt x="1614" y="1386"/>
                  </a:cubicBezTo>
                  <a:cubicBezTo>
                    <a:pt x="1621" y="1391"/>
                    <a:pt x="1621" y="1391"/>
                    <a:pt x="1621" y="1391"/>
                  </a:cubicBezTo>
                  <a:cubicBezTo>
                    <a:pt x="1616" y="1398"/>
                    <a:pt x="1610" y="1406"/>
                    <a:pt x="1605" y="1414"/>
                  </a:cubicBezTo>
                  <a:close/>
                  <a:moveTo>
                    <a:pt x="156" y="1390"/>
                  </a:moveTo>
                  <a:cubicBezTo>
                    <a:pt x="150" y="1383"/>
                    <a:pt x="145" y="1375"/>
                    <a:pt x="140" y="1367"/>
                  </a:cubicBezTo>
                  <a:cubicBezTo>
                    <a:pt x="147" y="1363"/>
                    <a:pt x="147" y="1363"/>
                    <a:pt x="147" y="1363"/>
                  </a:cubicBezTo>
                  <a:cubicBezTo>
                    <a:pt x="152" y="1370"/>
                    <a:pt x="157" y="1378"/>
                    <a:pt x="162" y="1386"/>
                  </a:cubicBezTo>
                  <a:lnTo>
                    <a:pt x="156" y="1390"/>
                  </a:lnTo>
                  <a:close/>
                  <a:moveTo>
                    <a:pt x="1630" y="1377"/>
                  </a:moveTo>
                  <a:cubicBezTo>
                    <a:pt x="1623" y="1373"/>
                    <a:pt x="1623" y="1373"/>
                    <a:pt x="1623" y="1373"/>
                  </a:cubicBezTo>
                  <a:cubicBezTo>
                    <a:pt x="1628" y="1365"/>
                    <a:pt x="1634" y="1357"/>
                    <a:pt x="1638" y="1350"/>
                  </a:cubicBezTo>
                  <a:cubicBezTo>
                    <a:pt x="1645" y="1354"/>
                    <a:pt x="1645" y="1354"/>
                    <a:pt x="1645" y="1354"/>
                  </a:cubicBezTo>
                  <a:cubicBezTo>
                    <a:pt x="1640" y="1362"/>
                    <a:pt x="1635" y="1370"/>
                    <a:pt x="1630" y="1377"/>
                  </a:cubicBezTo>
                  <a:close/>
                  <a:moveTo>
                    <a:pt x="131" y="1353"/>
                  </a:moveTo>
                  <a:cubicBezTo>
                    <a:pt x="127" y="1345"/>
                    <a:pt x="122" y="1337"/>
                    <a:pt x="117" y="1329"/>
                  </a:cubicBezTo>
                  <a:cubicBezTo>
                    <a:pt x="124" y="1325"/>
                    <a:pt x="124" y="1325"/>
                    <a:pt x="124" y="1325"/>
                  </a:cubicBezTo>
                  <a:cubicBezTo>
                    <a:pt x="129" y="1333"/>
                    <a:pt x="133" y="1341"/>
                    <a:pt x="138" y="1349"/>
                  </a:cubicBezTo>
                  <a:lnTo>
                    <a:pt x="131" y="1353"/>
                  </a:lnTo>
                  <a:close/>
                  <a:moveTo>
                    <a:pt x="1653" y="1340"/>
                  </a:moveTo>
                  <a:cubicBezTo>
                    <a:pt x="1647" y="1336"/>
                    <a:pt x="1647" y="1336"/>
                    <a:pt x="1647" y="1336"/>
                  </a:cubicBezTo>
                  <a:cubicBezTo>
                    <a:pt x="1651" y="1328"/>
                    <a:pt x="1656" y="1320"/>
                    <a:pt x="1660" y="1312"/>
                  </a:cubicBezTo>
                  <a:cubicBezTo>
                    <a:pt x="1667" y="1316"/>
                    <a:pt x="1667" y="1316"/>
                    <a:pt x="1667" y="1316"/>
                  </a:cubicBezTo>
                  <a:cubicBezTo>
                    <a:pt x="1663" y="1324"/>
                    <a:pt x="1658" y="1332"/>
                    <a:pt x="1653" y="1340"/>
                  </a:cubicBezTo>
                  <a:close/>
                  <a:moveTo>
                    <a:pt x="109" y="1315"/>
                  </a:moveTo>
                  <a:cubicBezTo>
                    <a:pt x="105" y="1307"/>
                    <a:pt x="100" y="1299"/>
                    <a:pt x="96" y="1290"/>
                  </a:cubicBezTo>
                  <a:cubicBezTo>
                    <a:pt x="103" y="1287"/>
                    <a:pt x="103" y="1287"/>
                    <a:pt x="103" y="1287"/>
                  </a:cubicBezTo>
                  <a:cubicBezTo>
                    <a:pt x="107" y="1295"/>
                    <a:pt x="112" y="1303"/>
                    <a:pt x="116" y="1311"/>
                  </a:cubicBezTo>
                  <a:lnTo>
                    <a:pt x="109" y="1315"/>
                  </a:lnTo>
                  <a:close/>
                  <a:moveTo>
                    <a:pt x="1675" y="1302"/>
                  </a:moveTo>
                  <a:cubicBezTo>
                    <a:pt x="1668" y="1298"/>
                    <a:pt x="1668" y="1298"/>
                    <a:pt x="1668" y="1298"/>
                  </a:cubicBezTo>
                  <a:cubicBezTo>
                    <a:pt x="1672" y="1290"/>
                    <a:pt x="1676" y="1281"/>
                    <a:pt x="1680" y="1273"/>
                  </a:cubicBezTo>
                  <a:cubicBezTo>
                    <a:pt x="1688" y="1277"/>
                    <a:pt x="1688" y="1277"/>
                    <a:pt x="1688" y="1277"/>
                  </a:cubicBezTo>
                  <a:cubicBezTo>
                    <a:pt x="1684" y="1285"/>
                    <a:pt x="1679" y="1293"/>
                    <a:pt x="1675" y="1302"/>
                  </a:cubicBezTo>
                  <a:close/>
                  <a:moveTo>
                    <a:pt x="89" y="1276"/>
                  </a:moveTo>
                  <a:cubicBezTo>
                    <a:pt x="85" y="1267"/>
                    <a:pt x="81" y="1259"/>
                    <a:pt x="77" y="1250"/>
                  </a:cubicBezTo>
                  <a:cubicBezTo>
                    <a:pt x="84" y="1247"/>
                    <a:pt x="84" y="1247"/>
                    <a:pt x="84" y="1247"/>
                  </a:cubicBezTo>
                  <a:cubicBezTo>
                    <a:pt x="88" y="1255"/>
                    <a:pt x="92" y="1264"/>
                    <a:pt x="96" y="1272"/>
                  </a:cubicBezTo>
                  <a:lnTo>
                    <a:pt x="89" y="1276"/>
                  </a:lnTo>
                  <a:close/>
                  <a:moveTo>
                    <a:pt x="1694" y="1262"/>
                  </a:moveTo>
                  <a:cubicBezTo>
                    <a:pt x="1687" y="1259"/>
                    <a:pt x="1687" y="1259"/>
                    <a:pt x="1687" y="1259"/>
                  </a:cubicBezTo>
                  <a:cubicBezTo>
                    <a:pt x="1691" y="1250"/>
                    <a:pt x="1695" y="1242"/>
                    <a:pt x="1699" y="1233"/>
                  </a:cubicBezTo>
                  <a:cubicBezTo>
                    <a:pt x="1706" y="1236"/>
                    <a:pt x="1706" y="1236"/>
                    <a:pt x="1706" y="1236"/>
                  </a:cubicBezTo>
                  <a:cubicBezTo>
                    <a:pt x="1702" y="1245"/>
                    <a:pt x="1698" y="1254"/>
                    <a:pt x="1694" y="1262"/>
                  </a:cubicBezTo>
                  <a:close/>
                  <a:moveTo>
                    <a:pt x="71" y="1235"/>
                  </a:moveTo>
                  <a:cubicBezTo>
                    <a:pt x="67" y="1227"/>
                    <a:pt x="63" y="1218"/>
                    <a:pt x="60" y="1209"/>
                  </a:cubicBezTo>
                  <a:cubicBezTo>
                    <a:pt x="67" y="1206"/>
                    <a:pt x="67" y="1206"/>
                    <a:pt x="67" y="1206"/>
                  </a:cubicBezTo>
                  <a:cubicBezTo>
                    <a:pt x="71" y="1215"/>
                    <a:pt x="74" y="1224"/>
                    <a:pt x="78" y="1232"/>
                  </a:cubicBezTo>
                  <a:lnTo>
                    <a:pt x="71" y="1235"/>
                  </a:lnTo>
                  <a:close/>
                  <a:moveTo>
                    <a:pt x="1712" y="1222"/>
                  </a:moveTo>
                  <a:cubicBezTo>
                    <a:pt x="1705" y="1219"/>
                    <a:pt x="1705" y="1219"/>
                    <a:pt x="1705" y="1219"/>
                  </a:cubicBezTo>
                  <a:cubicBezTo>
                    <a:pt x="1708" y="1210"/>
                    <a:pt x="1712" y="1201"/>
                    <a:pt x="1715" y="1193"/>
                  </a:cubicBezTo>
                  <a:cubicBezTo>
                    <a:pt x="1722" y="1195"/>
                    <a:pt x="1722" y="1195"/>
                    <a:pt x="1722" y="1195"/>
                  </a:cubicBezTo>
                  <a:cubicBezTo>
                    <a:pt x="1719" y="1204"/>
                    <a:pt x="1716" y="1213"/>
                    <a:pt x="1712" y="1222"/>
                  </a:cubicBezTo>
                  <a:close/>
                  <a:moveTo>
                    <a:pt x="54" y="1194"/>
                  </a:moveTo>
                  <a:cubicBezTo>
                    <a:pt x="51" y="1185"/>
                    <a:pt x="48" y="1177"/>
                    <a:pt x="45" y="1168"/>
                  </a:cubicBezTo>
                  <a:cubicBezTo>
                    <a:pt x="53" y="1165"/>
                    <a:pt x="53" y="1165"/>
                    <a:pt x="53" y="1165"/>
                  </a:cubicBezTo>
                  <a:cubicBezTo>
                    <a:pt x="55" y="1174"/>
                    <a:pt x="59" y="1183"/>
                    <a:pt x="62" y="1191"/>
                  </a:cubicBezTo>
                  <a:lnTo>
                    <a:pt x="54" y="1194"/>
                  </a:lnTo>
                  <a:close/>
                  <a:moveTo>
                    <a:pt x="1728" y="1180"/>
                  </a:moveTo>
                  <a:cubicBezTo>
                    <a:pt x="1720" y="1178"/>
                    <a:pt x="1720" y="1178"/>
                    <a:pt x="1720" y="1178"/>
                  </a:cubicBezTo>
                  <a:cubicBezTo>
                    <a:pt x="1723" y="1169"/>
                    <a:pt x="1726" y="1160"/>
                    <a:pt x="1729" y="1151"/>
                  </a:cubicBezTo>
                  <a:cubicBezTo>
                    <a:pt x="1736" y="1154"/>
                    <a:pt x="1736" y="1154"/>
                    <a:pt x="1736" y="1154"/>
                  </a:cubicBezTo>
                  <a:cubicBezTo>
                    <a:pt x="1734" y="1163"/>
                    <a:pt x="1731" y="1172"/>
                    <a:pt x="1728" y="1180"/>
                  </a:cubicBezTo>
                  <a:close/>
                  <a:moveTo>
                    <a:pt x="40" y="1152"/>
                  </a:moveTo>
                  <a:cubicBezTo>
                    <a:pt x="37" y="1143"/>
                    <a:pt x="35" y="1134"/>
                    <a:pt x="32" y="1125"/>
                  </a:cubicBezTo>
                  <a:cubicBezTo>
                    <a:pt x="40" y="1123"/>
                    <a:pt x="40" y="1123"/>
                    <a:pt x="40" y="1123"/>
                  </a:cubicBezTo>
                  <a:cubicBezTo>
                    <a:pt x="42" y="1132"/>
                    <a:pt x="45" y="1141"/>
                    <a:pt x="48" y="1150"/>
                  </a:cubicBezTo>
                  <a:lnTo>
                    <a:pt x="40" y="1152"/>
                  </a:lnTo>
                  <a:close/>
                  <a:moveTo>
                    <a:pt x="1741" y="1138"/>
                  </a:moveTo>
                  <a:cubicBezTo>
                    <a:pt x="1733" y="1136"/>
                    <a:pt x="1733" y="1136"/>
                    <a:pt x="1733" y="1136"/>
                  </a:cubicBezTo>
                  <a:cubicBezTo>
                    <a:pt x="1736" y="1127"/>
                    <a:pt x="1738" y="1118"/>
                    <a:pt x="1741" y="1109"/>
                  </a:cubicBezTo>
                  <a:cubicBezTo>
                    <a:pt x="1749" y="1111"/>
                    <a:pt x="1749" y="1111"/>
                    <a:pt x="1749" y="1111"/>
                  </a:cubicBezTo>
                  <a:cubicBezTo>
                    <a:pt x="1746" y="1120"/>
                    <a:pt x="1744" y="1129"/>
                    <a:pt x="1741" y="1138"/>
                  </a:cubicBezTo>
                  <a:close/>
                  <a:moveTo>
                    <a:pt x="28" y="1110"/>
                  </a:moveTo>
                  <a:cubicBezTo>
                    <a:pt x="26" y="1101"/>
                    <a:pt x="23" y="1092"/>
                    <a:pt x="21" y="1082"/>
                  </a:cubicBezTo>
                  <a:cubicBezTo>
                    <a:pt x="29" y="1081"/>
                    <a:pt x="29" y="1081"/>
                    <a:pt x="29" y="1081"/>
                  </a:cubicBezTo>
                  <a:cubicBezTo>
                    <a:pt x="31" y="1090"/>
                    <a:pt x="33" y="1099"/>
                    <a:pt x="36" y="1108"/>
                  </a:cubicBezTo>
                  <a:lnTo>
                    <a:pt x="28" y="1110"/>
                  </a:lnTo>
                  <a:close/>
                  <a:moveTo>
                    <a:pt x="1752" y="1096"/>
                  </a:moveTo>
                  <a:cubicBezTo>
                    <a:pt x="1745" y="1094"/>
                    <a:pt x="1745" y="1094"/>
                    <a:pt x="1745" y="1094"/>
                  </a:cubicBezTo>
                  <a:cubicBezTo>
                    <a:pt x="1747" y="1085"/>
                    <a:pt x="1749" y="1076"/>
                    <a:pt x="1751" y="1066"/>
                  </a:cubicBezTo>
                  <a:cubicBezTo>
                    <a:pt x="1759" y="1068"/>
                    <a:pt x="1759" y="1068"/>
                    <a:pt x="1759" y="1068"/>
                  </a:cubicBezTo>
                  <a:cubicBezTo>
                    <a:pt x="1757" y="1077"/>
                    <a:pt x="1755" y="1087"/>
                    <a:pt x="1752" y="1096"/>
                  </a:cubicBezTo>
                  <a:close/>
                  <a:moveTo>
                    <a:pt x="18" y="1067"/>
                  </a:moveTo>
                  <a:cubicBezTo>
                    <a:pt x="16" y="1057"/>
                    <a:pt x="14" y="1048"/>
                    <a:pt x="13" y="1039"/>
                  </a:cubicBezTo>
                  <a:cubicBezTo>
                    <a:pt x="21" y="1038"/>
                    <a:pt x="21" y="1038"/>
                    <a:pt x="21" y="1038"/>
                  </a:cubicBezTo>
                  <a:cubicBezTo>
                    <a:pt x="22" y="1047"/>
                    <a:pt x="24" y="1056"/>
                    <a:pt x="26" y="1065"/>
                  </a:cubicBezTo>
                  <a:lnTo>
                    <a:pt x="18" y="1067"/>
                  </a:lnTo>
                  <a:close/>
                  <a:moveTo>
                    <a:pt x="1762" y="1052"/>
                  </a:moveTo>
                  <a:cubicBezTo>
                    <a:pt x="1754" y="1051"/>
                    <a:pt x="1754" y="1051"/>
                    <a:pt x="1754" y="1051"/>
                  </a:cubicBezTo>
                  <a:cubicBezTo>
                    <a:pt x="1755" y="1042"/>
                    <a:pt x="1757" y="1033"/>
                    <a:pt x="1758" y="1023"/>
                  </a:cubicBezTo>
                  <a:cubicBezTo>
                    <a:pt x="1766" y="1025"/>
                    <a:pt x="1766" y="1025"/>
                    <a:pt x="1766" y="1025"/>
                  </a:cubicBezTo>
                  <a:cubicBezTo>
                    <a:pt x="1765" y="1034"/>
                    <a:pt x="1763" y="1043"/>
                    <a:pt x="1762" y="1052"/>
                  </a:cubicBezTo>
                  <a:close/>
                  <a:moveTo>
                    <a:pt x="10" y="1023"/>
                  </a:moveTo>
                  <a:cubicBezTo>
                    <a:pt x="9" y="1014"/>
                    <a:pt x="8" y="1005"/>
                    <a:pt x="7" y="995"/>
                  </a:cubicBezTo>
                  <a:cubicBezTo>
                    <a:pt x="14" y="994"/>
                    <a:pt x="14" y="994"/>
                    <a:pt x="14" y="994"/>
                  </a:cubicBezTo>
                  <a:cubicBezTo>
                    <a:pt x="16" y="1004"/>
                    <a:pt x="17" y="1013"/>
                    <a:pt x="18" y="1022"/>
                  </a:cubicBezTo>
                  <a:lnTo>
                    <a:pt x="10" y="1023"/>
                  </a:lnTo>
                  <a:close/>
                  <a:moveTo>
                    <a:pt x="1769" y="1009"/>
                  </a:moveTo>
                  <a:cubicBezTo>
                    <a:pt x="1761" y="1008"/>
                    <a:pt x="1761" y="1008"/>
                    <a:pt x="1761" y="1008"/>
                  </a:cubicBezTo>
                  <a:cubicBezTo>
                    <a:pt x="1762" y="999"/>
                    <a:pt x="1763" y="989"/>
                    <a:pt x="1764" y="980"/>
                  </a:cubicBezTo>
                  <a:cubicBezTo>
                    <a:pt x="1772" y="981"/>
                    <a:pt x="1772" y="981"/>
                    <a:pt x="1772" y="981"/>
                  </a:cubicBezTo>
                  <a:cubicBezTo>
                    <a:pt x="1771" y="990"/>
                    <a:pt x="1770" y="1000"/>
                    <a:pt x="1769" y="1009"/>
                  </a:cubicBezTo>
                  <a:close/>
                  <a:moveTo>
                    <a:pt x="5" y="979"/>
                  </a:moveTo>
                  <a:cubicBezTo>
                    <a:pt x="4" y="970"/>
                    <a:pt x="3" y="961"/>
                    <a:pt x="2" y="951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60"/>
                    <a:pt x="12" y="969"/>
                    <a:pt x="13" y="979"/>
                  </a:cubicBezTo>
                  <a:lnTo>
                    <a:pt x="5" y="979"/>
                  </a:lnTo>
                  <a:close/>
                  <a:moveTo>
                    <a:pt x="1773" y="965"/>
                  </a:moveTo>
                  <a:cubicBezTo>
                    <a:pt x="1766" y="964"/>
                    <a:pt x="1766" y="964"/>
                    <a:pt x="1766" y="964"/>
                  </a:cubicBezTo>
                  <a:cubicBezTo>
                    <a:pt x="1766" y="955"/>
                    <a:pt x="1767" y="946"/>
                    <a:pt x="1767" y="936"/>
                  </a:cubicBezTo>
                  <a:cubicBezTo>
                    <a:pt x="1775" y="937"/>
                    <a:pt x="1775" y="937"/>
                    <a:pt x="1775" y="937"/>
                  </a:cubicBezTo>
                  <a:cubicBezTo>
                    <a:pt x="1775" y="946"/>
                    <a:pt x="1774" y="955"/>
                    <a:pt x="1773" y="965"/>
                  </a:cubicBezTo>
                  <a:close/>
                  <a:moveTo>
                    <a:pt x="1" y="935"/>
                  </a:moveTo>
                  <a:cubicBezTo>
                    <a:pt x="1" y="926"/>
                    <a:pt x="1" y="917"/>
                    <a:pt x="0" y="907"/>
                  </a:cubicBezTo>
                  <a:cubicBezTo>
                    <a:pt x="8" y="907"/>
                    <a:pt x="8" y="907"/>
                    <a:pt x="8" y="907"/>
                  </a:cubicBezTo>
                  <a:cubicBezTo>
                    <a:pt x="9" y="916"/>
                    <a:pt x="9" y="926"/>
                    <a:pt x="9" y="935"/>
                  </a:cubicBezTo>
                  <a:lnTo>
                    <a:pt x="1" y="935"/>
                  </a:lnTo>
                  <a:close/>
                  <a:moveTo>
                    <a:pt x="1776" y="921"/>
                  </a:moveTo>
                  <a:cubicBezTo>
                    <a:pt x="1768" y="920"/>
                    <a:pt x="1768" y="920"/>
                    <a:pt x="1768" y="920"/>
                  </a:cubicBezTo>
                  <a:cubicBezTo>
                    <a:pt x="1768" y="911"/>
                    <a:pt x="1769" y="902"/>
                    <a:pt x="1769" y="893"/>
                  </a:cubicBezTo>
                  <a:cubicBezTo>
                    <a:pt x="1777" y="893"/>
                    <a:pt x="1777" y="893"/>
                    <a:pt x="1777" y="893"/>
                  </a:cubicBezTo>
                  <a:cubicBezTo>
                    <a:pt x="1777" y="902"/>
                    <a:pt x="1776" y="911"/>
                    <a:pt x="1776" y="921"/>
                  </a:cubicBezTo>
                  <a:close/>
                  <a:moveTo>
                    <a:pt x="0" y="891"/>
                  </a:moveTo>
                  <a:cubicBezTo>
                    <a:pt x="0" y="888"/>
                    <a:pt x="0" y="888"/>
                    <a:pt x="0" y="888"/>
                  </a:cubicBezTo>
                  <a:cubicBezTo>
                    <a:pt x="0" y="880"/>
                    <a:pt x="0" y="871"/>
                    <a:pt x="1" y="863"/>
                  </a:cubicBezTo>
                  <a:cubicBezTo>
                    <a:pt x="9" y="863"/>
                    <a:pt x="9" y="863"/>
                    <a:pt x="9" y="863"/>
                  </a:cubicBezTo>
                  <a:cubicBezTo>
                    <a:pt x="8" y="872"/>
                    <a:pt x="8" y="880"/>
                    <a:pt x="8" y="888"/>
                  </a:cubicBezTo>
                  <a:cubicBezTo>
                    <a:pt x="8" y="891"/>
                    <a:pt x="8" y="891"/>
                    <a:pt x="8" y="891"/>
                  </a:cubicBezTo>
                  <a:lnTo>
                    <a:pt x="0" y="891"/>
                  </a:lnTo>
                  <a:close/>
                  <a:moveTo>
                    <a:pt x="1769" y="877"/>
                  </a:moveTo>
                  <a:cubicBezTo>
                    <a:pt x="1769" y="867"/>
                    <a:pt x="1768" y="858"/>
                    <a:pt x="1768" y="849"/>
                  </a:cubicBezTo>
                  <a:cubicBezTo>
                    <a:pt x="1776" y="848"/>
                    <a:pt x="1776" y="848"/>
                    <a:pt x="1776" y="848"/>
                  </a:cubicBezTo>
                  <a:cubicBezTo>
                    <a:pt x="1776" y="858"/>
                    <a:pt x="1777" y="867"/>
                    <a:pt x="1777" y="877"/>
                  </a:cubicBezTo>
                  <a:lnTo>
                    <a:pt x="1769" y="877"/>
                  </a:lnTo>
                  <a:close/>
                  <a:moveTo>
                    <a:pt x="9" y="847"/>
                  </a:moveTo>
                  <a:cubicBezTo>
                    <a:pt x="1" y="847"/>
                    <a:pt x="1" y="847"/>
                    <a:pt x="1" y="847"/>
                  </a:cubicBezTo>
                  <a:cubicBezTo>
                    <a:pt x="2" y="838"/>
                    <a:pt x="2" y="828"/>
                    <a:pt x="3" y="819"/>
                  </a:cubicBezTo>
                  <a:cubicBezTo>
                    <a:pt x="11" y="819"/>
                    <a:pt x="11" y="819"/>
                    <a:pt x="11" y="819"/>
                  </a:cubicBezTo>
                  <a:cubicBezTo>
                    <a:pt x="10" y="829"/>
                    <a:pt x="10" y="838"/>
                    <a:pt x="9" y="847"/>
                  </a:cubicBezTo>
                  <a:close/>
                  <a:moveTo>
                    <a:pt x="1767" y="833"/>
                  </a:moveTo>
                  <a:cubicBezTo>
                    <a:pt x="1766" y="824"/>
                    <a:pt x="1766" y="814"/>
                    <a:pt x="1765" y="805"/>
                  </a:cubicBezTo>
                  <a:cubicBezTo>
                    <a:pt x="1773" y="804"/>
                    <a:pt x="1773" y="804"/>
                    <a:pt x="1773" y="804"/>
                  </a:cubicBezTo>
                  <a:cubicBezTo>
                    <a:pt x="1774" y="814"/>
                    <a:pt x="1774" y="823"/>
                    <a:pt x="1775" y="832"/>
                  </a:cubicBezTo>
                  <a:lnTo>
                    <a:pt x="1767" y="833"/>
                  </a:lnTo>
                  <a:close/>
                  <a:moveTo>
                    <a:pt x="12" y="804"/>
                  </a:moveTo>
                  <a:cubicBezTo>
                    <a:pt x="4" y="803"/>
                    <a:pt x="4" y="803"/>
                    <a:pt x="4" y="803"/>
                  </a:cubicBezTo>
                  <a:cubicBezTo>
                    <a:pt x="5" y="794"/>
                    <a:pt x="6" y="784"/>
                    <a:pt x="7" y="775"/>
                  </a:cubicBezTo>
                  <a:cubicBezTo>
                    <a:pt x="15" y="776"/>
                    <a:pt x="15" y="776"/>
                    <a:pt x="15" y="776"/>
                  </a:cubicBezTo>
                  <a:cubicBezTo>
                    <a:pt x="14" y="785"/>
                    <a:pt x="13" y="794"/>
                    <a:pt x="12" y="804"/>
                  </a:cubicBezTo>
                  <a:close/>
                  <a:moveTo>
                    <a:pt x="1763" y="789"/>
                  </a:moveTo>
                  <a:cubicBezTo>
                    <a:pt x="1762" y="780"/>
                    <a:pt x="1761" y="771"/>
                    <a:pt x="1760" y="762"/>
                  </a:cubicBezTo>
                  <a:cubicBezTo>
                    <a:pt x="1768" y="760"/>
                    <a:pt x="1768" y="760"/>
                    <a:pt x="1768" y="760"/>
                  </a:cubicBezTo>
                  <a:cubicBezTo>
                    <a:pt x="1769" y="770"/>
                    <a:pt x="1770" y="779"/>
                    <a:pt x="1771" y="788"/>
                  </a:cubicBezTo>
                  <a:lnTo>
                    <a:pt x="1763" y="789"/>
                  </a:lnTo>
                  <a:close/>
                  <a:moveTo>
                    <a:pt x="17" y="760"/>
                  </a:moveTo>
                  <a:cubicBezTo>
                    <a:pt x="10" y="759"/>
                    <a:pt x="10" y="759"/>
                    <a:pt x="10" y="759"/>
                  </a:cubicBezTo>
                  <a:cubicBezTo>
                    <a:pt x="11" y="750"/>
                    <a:pt x="12" y="740"/>
                    <a:pt x="14" y="731"/>
                  </a:cubicBezTo>
                  <a:cubicBezTo>
                    <a:pt x="22" y="733"/>
                    <a:pt x="22" y="733"/>
                    <a:pt x="22" y="733"/>
                  </a:cubicBezTo>
                  <a:cubicBezTo>
                    <a:pt x="20" y="742"/>
                    <a:pt x="19" y="751"/>
                    <a:pt x="17" y="760"/>
                  </a:cubicBezTo>
                  <a:close/>
                  <a:moveTo>
                    <a:pt x="1757" y="746"/>
                  </a:moveTo>
                  <a:cubicBezTo>
                    <a:pt x="1756" y="737"/>
                    <a:pt x="1754" y="727"/>
                    <a:pt x="1752" y="718"/>
                  </a:cubicBezTo>
                  <a:cubicBezTo>
                    <a:pt x="1760" y="717"/>
                    <a:pt x="1760" y="717"/>
                    <a:pt x="1760" y="717"/>
                  </a:cubicBezTo>
                  <a:cubicBezTo>
                    <a:pt x="1762" y="726"/>
                    <a:pt x="1764" y="735"/>
                    <a:pt x="1765" y="745"/>
                  </a:cubicBezTo>
                  <a:lnTo>
                    <a:pt x="1757" y="746"/>
                  </a:lnTo>
                  <a:close/>
                  <a:moveTo>
                    <a:pt x="25" y="717"/>
                  </a:moveTo>
                  <a:cubicBezTo>
                    <a:pt x="17" y="715"/>
                    <a:pt x="17" y="715"/>
                    <a:pt x="17" y="715"/>
                  </a:cubicBezTo>
                  <a:cubicBezTo>
                    <a:pt x="19" y="706"/>
                    <a:pt x="21" y="697"/>
                    <a:pt x="23" y="688"/>
                  </a:cubicBezTo>
                  <a:cubicBezTo>
                    <a:pt x="31" y="690"/>
                    <a:pt x="31" y="690"/>
                    <a:pt x="31" y="690"/>
                  </a:cubicBezTo>
                  <a:cubicBezTo>
                    <a:pt x="29" y="699"/>
                    <a:pt x="27" y="708"/>
                    <a:pt x="25" y="717"/>
                  </a:cubicBezTo>
                  <a:close/>
                  <a:moveTo>
                    <a:pt x="1749" y="703"/>
                  </a:moveTo>
                  <a:cubicBezTo>
                    <a:pt x="1747" y="694"/>
                    <a:pt x="1745" y="685"/>
                    <a:pt x="1743" y="676"/>
                  </a:cubicBezTo>
                  <a:cubicBezTo>
                    <a:pt x="1751" y="674"/>
                    <a:pt x="1751" y="674"/>
                    <a:pt x="1751" y="674"/>
                  </a:cubicBezTo>
                  <a:cubicBezTo>
                    <a:pt x="1753" y="683"/>
                    <a:pt x="1755" y="692"/>
                    <a:pt x="1757" y="701"/>
                  </a:cubicBezTo>
                  <a:lnTo>
                    <a:pt x="1749" y="703"/>
                  </a:lnTo>
                  <a:close/>
                  <a:moveTo>
                    <a:pt x="34" y="674"/>
                  </a:moveTo>
                  <a:cubicBezTo>
                    <a:pt x="27" y="672"/>
                    <a:pt x="27" y="672"/>
                    <a:pt x="27" y="672"/>
                  </a:cubicBezTo>
                  <a:cubicBezTo>
                    <a:pt x="29" y="663"/>
                    <a:pt x="31" y="654"/>
                    <a:pt x="34" y="645"/>
                  </a:cubicBezTo>
                  <a:cubicBezTo>
                    <a:pt x="42" y="647"/>
                    <a:pt x="42" y="647"/>
                    <a:pt x="42" y="647"/>
                  </a:cubicBezTo>
                  <a:cubicBezTo>
                    <a:pt x="39" y="656"/>
                    <a:pt x="37" y="665"/>
                    <a:pt x="34" y="674"/>
                  </a:cubicBezTo>
                  <a:close/>
                  <a:moveTo>
                    <a:pt x="1739" y="660"/>
                  </a:moveTo>
                  <a:cubicBezTo>
                    <a:pt x="1736" y="651"/>
                    <a:pt x="1734" y="642"/>
                    <a:pt x="1731" y="633"/>
                  </a:cubicBezTo>
                  <a:cubicBezTo>
                    <a:pt x="1739" y="631"/>
                    <a:pt x="1739" y="631"/>
                    <a:pt x="1739" y="631"/>
                  </a:cubicBezTo>
                  <a:cubicBezTo>
                    <a:pt x="1742" y="640"/>
                    <a:pt x="1744" y="649"/>
                    <a:pt x="1747" y="658"/>
                  </a:cubicBezTo>
                  <a:lnTo>
                    <a:pt x="1739" y="660"/>
                  </a:lnTo>
                  <a:close/>
                  <a:moveTo>
                    <a:pt x="46" y="632"/>
                  </a:moveTo>
                  <a:cubicBezTo>
                    <a:pt x="38" y="630"/>
                    <a:pt x="38" y="630"/>
                    <a:pt x="38" y="630"/>
                  </a:cubicBezTo>
                  <a:cubicBezTo>
                    <a:pt x="41" y="621"/>
                    <a:pt x="44" y="612"/>
                    <a:pt x="47" y="603"/>
                  </a:cubicBezTo>
                  <a:cubicBezTo>
                    <a:pt x="55" y="606"/>
                    <a:pt x="55" y="606"/>
                    <a:pt x="55" y="606"/>
                  </a:cubicBezTo>
                  <a:cubicBezTo>
                    <a:pt x="52" y="614"/>
                    <a:pt x="49" y="623"/>
                    <a:pt x="46" y="632"/>
                  </a:cubicBezTo>
                  <a:close/>
                  <a:moveTo>
                    <a:pt x="1726" y="618"/>
                  </a:moveTo>
                  <a:cubicBezTo>
                    <a:pt x="1724" y="609"/>
                    <a:pt x="1721" y="600"/>
                    <a:pt x="1717" y="592"/>
                  </a:cubicBezTo>
                  <a:cubicBezTo>
                    <a:pt x="1725" y="589"/>
                    <a:pt x="1725" y="589"/>
                    <a:pt x="1725" y="589"/>
                  </a:cubicBezTo>
                  <a:cubicBezTo>
                    <a:pt x="1728" y="598"/>
                    <a:pt x="1731" y="607"/>
                    <a:pt x="1734" y="616"/>
                  </a:cubicBezTo>
                  <a:lnTo>
                    <a:pt x="1726" y="618"/>
                  </a:lnTo>
                  <a:close/>
                  <a:moveTo>
                    <a:pt x="60" y="591"/>
                  </a:moveTo>
                  <a:cubicBezTo>
                    <a:pt x="52" y="588"/>
                    <a:pt x="52" y="588"/>
                    <a:pt x="52" y="588"/>
                  </a:cubicBezTo>
                  <a:cubicBezTo>
                    <a:pt x="55" y="579"/>
                    <a:pt x="59" y="570"/>
                    <a:pt x="62" y="562"/>
                  </a:cubicBezTo>
                  <a:cubicBezTo>
                    <a:pt x="70" y="565"/>
                    <a:pt x="70" y="565"/>
                    <a:pt x="70" y="565"/>
                  </a:cubicBezTo>
                  <a:cubicBezTo>
                    <a:pt x="66" y="573"/>
                    <a:pt x="63" y="582"/>
                    <a:pt x="60" y="591"/>
                  </a:cubicBezTo>
                  <a:close/>
                  <a:moveTo>
                    <a:pt x="1712" y="577"/>
                  </a:moveTo>
                  <a:cubicBezTo>
                    <a:pt x="1709" y="568"/>
                    <a:pt x="1705" y="559"/>
                    <a:pt x="1702" y="551"/>
                  </a:cubicBezTo>
                  <a:cubicBezTo>
                    <a:pt x="1709" y="548"/>
                    <a:pt x="1709" y="548"/>
                    <a:pt x="1709" y="548"/>
                  </a:cubicBezTo>
                  <a:cubicBezTo>
                    <a:pt x="1713" y="556"/>
                    <a:pt x="1716" y="565"/>
                    <a:pt x="1719" y="574"/>
                  </a:cubicBezTo>
                  <a:lnTo>
                    <a:pt x="1712" y="577"/>
                  </a:lnTo>
                  <a:close/>
                  <a:moveTo>
                    <a:pt x="76" y="550"/>
                  </a:moveTo>
                  <a:cubicBezTo>
                    <a:pt x="68" y="547"/>
                    <a:pt x="68" y="547"/>
                    <a:pt x="68" y="547"/>
                  </a:cubicBezTo>
                  <a:cubicBezTo>
                    <a:pt x="72" y="538"/>
                    <a:pt x="76" y="530"/>
                    <a:pt x="79" y="521"/>
                  </a:cubicBezTo>
                  <a:cubicBezTo>
                    <a:pt x="87" y="524"/>
                    <a:pt x="87" y="524"/>
                    <a:pt x="87" y="524"/>
                  </a:cubicBezTo>
                  <a:cubicBezTo>
                    <a:pt x="83" y="533"/>
                    <a:pt x="79" y="541"/>
                    <a:pt x="76" y="550"/>
                  </a:cubicBezTo>
                  <a:close/>
                  <a:moveTo>
                    <a:pt x="1695" y="536"/>
                  </a:moveTo>
                  <a:cubicBezTo>
                    <a:pt x="1692" y="528"/>
                    <a:pt x="1688" y="519"/>
                    <a:pt x="1684" y="511"/>
                  </a:cubicBezTo>
                  <a:cubicBezTo>
                    <a:pt x="1691" y="507"/>
                    <a:pt x="1691" y="507"/>
                    <a:pt x="1691" y="507"/>
                  </a:cubicBezTo>
                  <a:cubicBezTo>
                    <a:pt x="1695" y="516"/>
                    <a:pt x="1699" y="524"/>
                    <a:pt x="1703" y="533"/>
                  </a:cubicBezTo>
                  <a:lnTo>
                    <a:pt x="1695" y="536"/>
                  </a:lnTo>
                  <a:close/>
                  <a:moveTo>
                    <a:pt x="93" y="510"/>
                  </a:moveTo>
                  <a:cubicBezTo>
                    <a:pt x="86" y="507"/>
                    <a:pt x="86" y="507"/>
                    <a:pt x="86" y="507"/>
                  </a:cubicBezTo>
                  <a:cubicBezTo>
                    <a:pt x="90" y="498"/>
                    <a:pt x="94" y="490"/>
                    <a:pt x="99" y="481"/>
                  </a:cubicBezTo>
                  <a:cubicBezTo>
                    <a:pt x="106" y="485"/>
                    <a:pt x="106" y="485"/>
                    <a:pt x="106" y="485"/>
                  </a:cubicBezTo>
                  <a:cubicBezTo>
                    <a:pt x="102" y="493"/>
                    <a:pt x="97" y="502"/>
                    <a:pt x="93" y="510"/>
                  </a:cubicBezTo>
                  <a:close/>
                  <a:moveTo>
                    <a:pt x="1677" y="496"/>
                  </a:moveTo>
                  <a:cubicBezTo>
                    <a:pt x="1673" y="488"/>
                    <a:pt x="1668" y="480"/>
                    <a:pt x="1664" y="472"/>
                  </a:cubicBezTo>
                  <a:cubicBezTo>
                    <a:pt x="1671" y="468"/>
                    <a:pt x="1671" y="468"/>
                    <a:pt x="1671" y="468"/>
                  </a:cubicBezTo>
                  <a:cubicBezTo>
                    <a:pt x="1675" y="476"/>
                    <a:pt x="1680" y="484"/>
                    <a:pt x="1684" y="493"/>
                  </a:cubicBezTo>
                  <a:lnTo>
                    <a:pt x="1677" y="496"/>
                  </a:lnTo>
                  <a:close/>
                  <a:moveTo>
                    <a:pt x="113" y="471"/>
                  </a:moveTo>
                  <a:cubicBezTo>
                    <a:pt x="106" y="467"/>
                    <a:pt x="106" y="467"/>
                    <a:pt x="106" y="467"/>
                  </a:cubicBezTo>
                  <a:cubicBezTo>
                    <a:pt x="111" y="459"/>
                    <a:pt x="115" y="451"/>
                    <a:pt x="120" y="443"/>
                  </a:cubicBezTo>
                  <a:cubicBezTo>
                    <a:pt x="127" y="447"/>
                    <a:pt x="127" y="447"/>
                    <a:pt x="127" y="447"/>
                  </a:cubicBezTo>
                  <a:cubicBezTo>
                    <a:pt x="122" y="455"/>
                    <a:pt x="118" y="463"/>
                    <a:pt x="113" y="471"/>
                  </a:cubicBezTo>
                  <a:close/>
                  <a:moveTo>
                    <a:pt x="1656" y="458"/>
                  </a:moveTo>
                  <a:cubicBezTo>
                    <a:pt x="1652" y="450"/>
                    <a:pt x="1647" y="441"/>
                    <a:pt x="1642" y="433"/>
                  </a:cubicBezTo>
                  <a:cubicBezTo>
                    <a:pt x="1649" y="429"/>
                    <a:pt x="1649" y="429"/>
                    <a:pt x="1649" y="429"/>
                  </a:cubicBezTo>
                  <a:cubicBezTo>
                    <a:pt x="1654" y="437"/>
                    <a:pt x="1659" y="446"/>
                    <a:pt x="1663" y="454"/>
                  </a:cubicBezTo>
                  <a:lnTo>
                    <a:pt x="1656" y="458"/>
                  </a:lnTo>
                  <a:close/>
                  <a:moveTo>
                    <a:pt x="135" y="433"/>
                  </a:moveTo>
                  <a:cubicBezTo>
                    <a:pt x="128" y="429"/>
                    <a:pt x="128" y="429"/>
                    <a:pt x="128" y="429"/>
                  </a:cubicBezTo>
                  <a:cubicBezTo>
                    <a:pt x="133" y="421"/>
                    <a:pt x="138" y="413"/>
                    <a:pt x="143" y="405"/>
                  </a:cubicBezTo>
                  <a:cubicBezTo>
                    <a:pt x="150" y="409"/>
                    <a:pt x="150" y="409"/>
                    <a:pt x="150" y="409"/>
                  </a:cubicBezTo>
                  <a:cubicBezTo>
                    <a:pt x="145" y="417"/>
                    <a:pt x="140" y="425"/>
                    <a:pt x="135" y="433"/>
                  </a:cubicBezTo>
                  <a:close/>
                  <a:moveTo>
                    <a:pt x="1634" y="420"/>
                  </a:moveTo>
                  <a:cubicBezTo>
                    <a:pt x="1629" y="412"/>
                    <a:pt x="1624" y="404"/>
                    <a:pt x="1619" y="397"/>
                  </a:cubicBezTo>
                  <a:cubicBezTo>
                    <a:pt x="1625" y="392"/>
                    <a:pt x="1625" y="392"/>
                    <a:pt x="1625" y="392"/>
                  </a:cubicBezTo>
                  <a:cubicBezTo>
                    <a:pt x="1630" y="400"/>
                    <a:pt x="1636" y="408"/>
                    <a:pt x="1641" y="416"/>
                  </a:cubicBezTo>
                  <a:lnTo>
                    <a:pt x="1634" y="420"/>
                  </a:lnTo>
                  <a:close/>
                  <a:moveTo>
                    <a:pt x="158" y="396"/>
                  </a:moveTo>
                  <a:cubicBezTo>
                    <a:pt x="152" y="392"/>
                    <a:pt x="152" y="392"/>
                    <a:pt x="152" y="392"/>
                  </a:cubicBezTo>
                  <a:cubicBezTo>
                    <a:pt x="157" y="384"/>
                    <a:pt x="162" y="376"/>
                    <a:pt x="168" y="369"/>
                  </a:cubicBezTo>
                  <a:cubicBezTo>
                    <a:pt x="174" y="373"/>
                    <a:pt x="174" y="373"/>
                    <a:pt x="174" y="373"/>
                  </a:cubicBezTo>
                  <a:cubicBezTo>
                    <a:pt x="169" y="381"/>
                    <a:pt x="164" y="389"/>
                    <a:pt x="158" y="396"/>
                  </a:cubicBezTo>
                  <a:close/>
                  <a:moveTo>
                    <a:pt x="1610" y="383"/>
                  </a:moveTo>
                  <a:cubicBezTo>
                    <a:pt x="1604" y="376"/>
                    <a:pt x="1599" y="368"/>
                    <a:pt x="1593" y="361"/>
                  </a:cubicBezTo>
                  <a:cubicBezTo>
                    <a:pt x="1600" y="356"/>
                    <a:pt x="1600" y="356"/>
                    <a:pt x="1600" y="356"/>
                  </a:cubicBezTo>
                  <a:cubicBezTo>
                    <a:pt x="1605" y="363"/>
                    <a:pt x="1611" y="371"/>
                    <a:pt x="1616" y="379"/>
                  </a:cubicBezTo>
                  <a:lnTo>
                    <a:pt x="1610" y="383"/>
                  </a:lnTo>
                  <a:close/>
                  <a:moveTo>
                    <a:pt x="184" y="361"/>
                  </a:moveTo>
                  <a:cubicBezTo>
                    <a:pt x="177" y="356"/>
                    <a:pt x="177" y="356"/>
                    <a:pt x="177" y="356"/>
                  </a:cubicBezTo>
                  <a:cubicBezTo>
                    <a:pt x="183" y="348"/>
                    <a:pt x="189" y="341"/>
                    <a:pt x="195" y="334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5" y="346"/>
                    <a:pt x="189" y="353"/>
                    <a:pt x="184" y="361"/>
                  </a:cubicBezTo>
                  <a:close/>
                  <a:moveTo>
                    <a:pt x="1584" y="348"/>
                  </a:moveTo>
                  <a:cubicBezTo>
                    <a:pt x="1578" y="341"/>
                    <a:pt x="1572" y="334"/>
                    <a:pt x="1566" y="326"/>
                  </a:cubicBezTo>
                  <a:cubicBezTo>
                    <a:pt x="1572" y="321"/>
                    <a:pt x="1572" y="321"/>
                    <a:pt x="1572" y="321"/>
                  </a:cubicBezTo>
                  <a:cubicBezTo>
                    <a:pt x="1578" y="328"/>
                    <a:pt x="1584" y="336"/>
                    <a:pt x="1590" y="343"/>
                  </a:cubicBezTo>
                  <a:lnTo>
                    <a:pt x="1584" y="348"/>
                  </a:lnTo>
                  <a:close/>
                  <a:moveTo>
                    <a:pt x="211" y="326"/>
                  </a:moveTo>
                  <a:cubicBezTo>
                    <a:pt x="205" y="321"/>
                    <a:pt x="205" y="321"/>
                    <a:pt x="205" y="321"/>
                  </a:cubicBezTo>
                  <a:cubicBezTo>
                    <a:pt x="211" y="314"/>
                    <a:pt x="217" y="307"/>
                    <a:pt x="223" y="300"/>
                  </a:cubicBezTo>
                  <a:cubicBezTo>
                    <a:pt x="229" y="305"/>
                    <a:pt x="229" y="305"/>
                    <a:pt x="229" y="305"/>
                  </a:cubicBezTo>
                  <a:cubicBezTo>
                    <a:pt x="223" y="312"/>
                    <a:pt x="217" y="319"/>
                    <a:pt x="211" y="326"/>
                  </a:cubicBezTo>
                  <a:close/>
                  <a:moveTo>
                    <a:pt x="1556" y="314"/>
                  </a:moveTo>
                  <a:cubicBezTo>
                    <a:pt x="1550" y="307"/>
                    <a:pt x="1544" y="300"/>
                    <a:pt x="1537" y="293"/>
                  </a:cubicBezTo>
                  <a:cubicBezTo>
                    <a:pt x="1543" y="288"/>
                    <a:pt x="1543" y="288"/>
                    <a:pt x="1543" y="288"/>
                  </a:cubicBezTo>
                  <a:cubicBezTo>
                    <a:pt x="1549" y="295"/>
                    <a:pt x="1556" y="302"/>
                    <a:pt x="1562" y="309"/>
                  </a:cubicBezTo>
                  <a:lnTo>
                    <a:pt x="1556" y="314"/>
                  </a:lnTo>
                  <a:close/>
                  <a:moveTo>
                    <a:pt x="240" y="293"/>
                  </a:moveTo>
                  <a:cubicBezTo>
                    <a:pt x="234" y="288"/>
                    <a:pt x="234" y="288"/>
                    <a:pt x="234" y="288"/>
                  </a:cubicBezTo>
                  <a:cubicBezTo>
                    <a:pt x="240" y="281"/>
                    <a:pt x="247" y="274"/>
                    <a:pt x="253" y="267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52" y="280"/>
                    <a:pt x="246" y="286"/>
                    <a:pt x="240" y="293"/>
                  </a:cubicBezTo>
                  <a:close/>
                  <a:moveTo>
                    <a:pt x="1526" y="282"/>
                  </a:moveTo>
                  <a:cubicBezTo>
                    <a:pt x="1520" y="275"/>
                    <a:pt x="1513" y="268"/>
                    <a:pt x="1507" y="262"/>
                  </a:cubicBezTo>
                  <a:cubicBezTo>
                    <a:pt x="1512" y="256"/>
                    <a:pt x="1512" y="256"/>
                    <a:pt x="1512" y="256"/>
                  </a:cubicBezTo>
                  <a:cubicBezTo>
                    <a:pt x="1519" y="263"/>
                    <a:pt x="1526" y="269"/>
                    <a:pt x="1532" y="276"/>
                  </a:cubicBezTo>
                  <a:lnTo>
                    <a:pt x="1526" y="282"/>
                  </a:lnTo>
                  <a:close/>
                  <a:moveTo>
                    <a:pt x="270" y="262"/>
                  </a:moveTo>
                  <a:cubicBezTo>
                    <a:pt x="265" y="256"/>
                    <a:pt x="265" y="256"/>
                    <a:pt x="265" y="256"/>
                  </a:cubicBezTo>
                  <a:cubicBezTo>
                    <a:pt x="271" y="249"/>
                    <a:pt x="278" y="243"/>
                    <a:pt x="285" y="237"/>
                  </a:cubicBezTo>
                  <a:cubicBezTo>
                    <a:pt x="290" y="242"/>
                    <a:pt x="290" y="242"/>
                    <a:pt x="290" y="242"/>
                  </a:cubicBezTo>
                  <a:cubicBezTo>
                    <a:pt x="284" y="249"/>
                    <a:pt x="277" y="255"/>
                    <a:pt x="270" y="262"/>
                  </a:cubicBezTo>
                  <a:close/>
                  <a:moveTo>
                    <a:pt x="1495" y="251"/>
                  </a:moveTo>
                  <a:cubicBezTo>
                    <a:pt x="1489" y="244"/>
                    <a:pt x="1482" y="238"/>
                    <a:pt x="1475" y="232"/>
                  </a:cubicBezTo>
                  <a:cubicBezTo>
                    <a:pt x="1480" y="226"/>
                    <a:pt x="1480" y="226"/>
                    <a:pt x="1480" y="226"/>
                  </a:cubicBezTo>
                  <a:cubicBezTo>
                    <a:pt x="1487" y="232"/>
                    <a:pt x="1494" y="239"/>
                    <a:pt x="1501" y="245"/>
                  </a:cubicBezTo>
                  <a:lnTo>
                    <a:pt x="1495" y="251"/>
                  </a:lnTo>
                  <a:close/>
                  <a:moveTo>
                    <a:pt x="302" y="232"/>
                  </a:moveTo>
                  <a:cubicBezTo>
                    <a:pt x="297" y="226"/>
                    <a:pt x="297" y="226"/>
                    <a:pt x="297" y="226"/>
                  </a:cubicBezTo>
                  <a:cubicBezTo>
                    <a:pt x="304" y="220"/>
                    <a:pt x="311" y="213"/>
                    <a:pt x="318" y="207"/>
                  </a:cubicBezTo>
                  <a:cubicBezTo>
                    <a:pt x="323" y="214"/>
                    <a:pt x="323" y="214"/>
                    <a:pt x="323" y="214"/>
                  </a:cubicBezTo>
                  <a:cubicBezTo>
                    <a:pt x="316" y="219"/>
                    <a:pt x="309" y="226"/>
                    <a:pt x="302" y="232"/>
                  </a:cubicBezTo>
                  <a:close/>
                  <a:moveTo>
                    <a:pt x="1463" y="221"/>
                  </a:moveTo>
                  <a:cubicBezTo>
                    <a:pt x="1456" y="215"/>
                    <a:pt x="1449" y="209"/>
                    <a:pt x="1442" y="204"/>
                  </a:cubicBezTo>
                  <a:cubicBezTo>
                    <a:pt x="1447" y="197"/>
                    <a:pt x="1447" y="197"/>
                    <a:pt x="1447" y="197"/>
                  </a:cubicBezTo>
                  <a:cubicBezTo>
                    <a:pt x="1454" y="203"/>
                    <a:pt x="1461" y="209"/>
                    <a:pt x="1468" y="215"/>
                  </a:cubicBezTo>
                  <a:lnTo>
                    <a:pt x="1463" y="221"/>
                  </a:lnTo>
                  <a:close/>
                  <a:moveTo>
                    <a:pt x="336" y="203"/>
                  </a:moveTo>
                  <a:cubicBezTo>
                    <a:pt x="330" y="197"/>
                    <a:pt x="330" y="197"/>
                    <a:pt x="330" y="197"/>
                  </a:cubicBezTo>
                  <a:cubicBezTo>
                    <a:pt x="338" y="191"/>
                    <a:pt x="345" y="185"/>
                    <a:pt x="353" y="180"/>
                  </a:cubicBezTo>
                  <a:cubicBezTo>
                    <a:pt x="357" y="186"/>
                    <a:pt x="357" y="186"/>
                    <a:pt x="357" y="186"/>
                  </a:cubicBezTo>
                  <a:cubicBezTo>
                    <a:pt x="350" y="192"/>
                    <a:pt x="343" y="198"/>
                    <a:pt x="336" y="203"/>
                  </a:cubicBezTo>
                  <a:close/>
                  <a:moveTo>
                    <a:pt x="1429" y="194"/>
                  </a:moveTo>
                  <a:cubicBezTo>
                    <a:pt x="1422" y="188"/>
                    <a:pt x="1414" y="182"/>
                    <a:pt x="1407" y="177"/>
                  </a:cubicBezTo>
                  <a:cubicBezTo>
                    <a:pt x="1412" y="170"/>
                    <a:pt x="1412" y="170"/>
                    <a:pt x="1412" y="170"/>
                  </a:cubicBezTo>
                  <a:cubicBezTo>
                    <a:pt x="1419" y="176"/>
                    <a:pt x="1427" y="182"/>
                    <a:pt x="1434" y="187"/>
                  </a:cubicBezTo>
                  <a:lnTo>
                    <a:pt x="1429" y="194"/>
                  </a:lnTo>
                  <a:close/>
                  <a:moveTo>
                    <a:pt x="370" y="177"/>
                  </a:moveTo>
                  <a:cubicBezTo>
                    <a:pt x="366" y="170"/>
                    <a:pt x="366" y="170"/>
                    <a:pt x="366" y="170"/>
                  </a:cubicBezTo>
                  <a:cubicBezTo>
                    <a:pt x="373" y="165"/>
                    <a:pt x="381" y="159"/>
                    <a:pt x="389" y="154"/>
                  </a:cubicBezTo>
                  <a:cubicBezTo>
                    <a:pt x="393" y="161"/>
                    <a:pt x="393" y="161"/>
                    <a:pt x="393" y="161"/>
                  </a:cubicBezTo>
                  <a:cubicBezTo>
                    <a:pt x="385" y="166"/>
                    <a:pt x="378" y="171"/>
                    <a:pt x="370" y="177"/>
                  </a:cubicBezTo>
                  <a:close/>
                  <a:moveTo>
                    <a:pt x="1394" y="168"/>
                  </a:moveTo>
                  <a:cubicBezTo>
                    <a:pt x="1386" y="162"/>
                    <a:pt x="1379" y="157"/>
                    <a:pt x="1371" y="152"/>
                  </a:cubicBezTo>
                  <a:cubicBezTo>
                    <a:pt x="1375" y="145"/>
                    <a:pt x="1375" y="145"/>
                    <a:pt x="1375" y="145"/>
                  </a:cubicBezTo>
                  <a:cubicBezTo>
                    <a:pt x="1383" y="150"/>
                    <a:pt x="1391" y="156"/>
                    <a:pt x="1399" y="161"/>
                  </a:cubicBezTo>
                  <a:lnTo>
                    <a:pt x="1394" y="168"/>
                  </a:lnTo>
                  <a:close/>
                  <a:moveTo>
                    <a:pt x="406" y="152"/>
                  </a:moveTo>
                  <a:cubicBezTo>
                    <a:pt x="402" y="145"/>
                    <a:pt x="402" y="145"/>
                    <a:pt x="402" y="145"/>
                  </a:cubicBezTo>
                  <a:cubicBezTo>
                    <a:pt x="410" y="140"/>
                    <a:pt x="418" y="135"/>
                    <a:pt x="426" y="130"/>
                  </a:cubicBezTo>
                  <a:cubicBezTo>
                    <a:pt x="430" y="137"/>
                    <a:pt x="430" y="137"/>
                    <a:pt x="430" y="137"/>
                  </a:cubicBezTo>
                  <a:cubicBezTo>
                    <a:pt x="422" y="142"/>
                    <a:pt x="414" y="147"/>
                    <a:pt x="406" y="152"/>
                  </a:cubicBezTo>
                  <a:close/>
                  <a:moveTo>
                    <a:pt x="1358" y="143"/>
                  </a:moveTo>
                  <a:cubicBezTo>
                    <a:pt x="1350" y="138"/>
                    <a:pt x="1342" y="134"/>
                    <a:pt x="1334" y="129"/>
                  </a:cubicBezTo>
                  <a:cubicBezTo>
                    <a:pt x="1338" y="122"/>
                    <a:pt x="1338" y="122"/>
                    <a:pt x="1338" y="122"/>
                  </a:cubicBezTo>
                  <a:cubicBezTo>
                    <a:pt x="1346" y="127"/>
                    <a:pt x="1354" y="132"/>
                    <a:pt x="1362" y="137"/>
                  </a:cubicBezTo>
                  <a:lnTo>
                    <a:pt x="1358" y="143"/>
                  </a:lnTo>
                  <a:close/>
                  <a:moveTo>
                    <a:pt x="444" y="129"/>
                  </a:moveTo>
                  <a:cubicBezTo>
                    <a:pt x="439" y="122"/>
                    <a:pt x="439" y="122"/>
                    <a:pt x="439" y="122"/>
                  </a:cubicBezTo>
                  <a:cubicBezTo>
                    <a:pt x="448" y="117"/>
                    <a:pt x="456" y="112"/>
                    <a:pt x="464" y="108"/>
                  </a:cubicBezTo>
                  <a:cubicBezTo>
                    <a:pt x="468" y="115"/>
                    <a:pt x="468" y="115"/>
                    <a:pt x="468" y="115"/>
                  </a:cubicBezTo>
                  <a:cubicBezTo>
                    <a:pt x="460" y="119"/>
                    <a:pt x="452" y="124"/>
                    <a:pt x="444" y="129"/>
                  </a:cubicBezTo>
                  <a:close/>
                  <a:moveTo>
                    <a:pt x="1320" y="121"/>
                  </a:moveTo>
                  <a:cubicBezTo>
                    <a:pt x="1312" y="116"/>
                    <a:pt x="1304" y="112"/>
                    <a:pt x="1296" y="108"/>
                  </a:cubicBezTo>
                  <a:cubicBezTo>
                    <a:pt x="1299" y="101"/>
                    <a:pt x="1299" y="101"/>
                    <a:pt x="1299" y="101"/>
                  </a:cubicBezTo>
                  <a:cubicBezTo>
                    <a:pt x="1308" y="105"/>
                    <a:pt x="1316" y="109"/>
                    <a:pt x="1324" y="114"/>
                  </a:cubicBezTo>
                  <a:lnTo>
                    <a:pt x="1320" y="121"/>
                  </a:lnTo>
                  <a:close/>
                  <a:moveTo>
                    <a:pt x="482" y="107"/>
                  </a:moveTo>
                  <a:cubicBezTo>
                    <a:pt x="478" y="100"/>
                    <a:pt x="478" y="100"/>
                    <a:pt x="478" y="100"/>
                  </a:cubicBezTo>
                  <a:cubicBezTo>
                    <a:pt x="487" y="96"/>
                    <a:pt x="495" y="92"/>
                    <a:pt x="503" y="88"/>
                  </a:cubicBezTo>
                  <a:cubicBezTo>
                    <a:pt x="507" y="95"/>
                    <a:pt x="507" y="95"/>
                    <a:pt x="507" y="95"/>
                  </a:cubicBezTo>
                  <a:cubicBezTo>
                    <a:pt x="499" y="99"/>
                    <a:pt x="490" y="103"/>
                    <a:pt x="482" y="107"/>
                  </a:cubicBezTo>
                  <a:close/>
                  <a:moveTo>
                    <a:pt x="1282" y="100"/>
                  </a:moveTo>
                  <a:cubicBezTo>
                    <a:pt x="1273" y="96"/>
                    <a:pt x="1265" y="92"/>
                    <a:pt x="1256" y="88"/>
                  </a:cubicBezTo>
                  <a:cubicBezTo>
                    <a:pt x="1260" y="81"/>
                    <a:pt x="1260" y="81"/>
                    <a:pt x="1260" y="81"/>
                  </a:cubicBezTo>
                  <a:cubicBezTo>
                    <a:pt x="1268" y="85"/>
                    <a:pt x="1277" y="89"/>
                    <a:pt x="1285" y="93"/>
                  </a:cubicBezTo>
                  <a:lnTo>
                    <a:pt x="1282" y="100"/>
                  </a:lnTo>
                  <a:close/>
                  <a:moveTo>
                    <a:pt x="521" y="88"/>
                  </a:moveTo>
                  <a:cubicBezTo>
                    <a:pt x="518" y="81"/>
                    <a:pt x="518" y="81"/>
                    <a:pt x="518" y="81"/>
                  </a:cubicBezTo>
                  <a:cubicBezTo>
                    <a:pt x="526" y="77"/>
                    <a:pt x="535" y="73"/>
                    <a:pt x="544" y="69"/>
                  </a:cubicBezTo>
                  <a:cubicBezTo>
                    <a:pt x="547" y="77"/>
                    <a:pt x="547" y="77"/>
                    <a:pt x="547" y="77"/>
                  </a:cubicBezTo>
                  <a:cubicBezTo>
                    <a:pt x="538" y="80"/>
                    <a:pt x="530" y="84"/>
                    <a:pt x="521" y="88"/>
                  </a:cubicBezTo>
                  <a:close/>
                  <a:moveTo>
                    <a:pt x="1242" y="82"/>
                  </a:moveTo>
                  <a:cubicBezTo>
                    <a:pt x="1234" y="78"/>
                    <a:pt x="1225" y="75"/>
                    <a:pt x="1216" y="71"/>
                  </a:cubicBezTo>
                  <a:cubicBezTo>
                    <a:pt x="1219" y="64"/>
                    <a:pt x="1219" y="64"/>
                    <a:pt x="1219" y="64"/>
                  </a:cubicBezTo>
                  <a:cubicBezTo>
                    <a:pt x="1228" y="67"/>
                    <a:pt x="1237" y="71"/>
                    <a:pt x="1245" y="75"/>
                  </a:cubicBezTo>
                  <a:lnTo>
                    <a:pt x="1242" y="82"/>
                  </a:lnTo>
                  <a:close/>
                  <a:moveTo>
                    <a:pt x="562" y="71"/>
                  </a:moveTo>
                  <a:cubicBezTo>
                    <a:pt x="559" y="63"/>
                    <a:pt x="559" y="63"/>
                    <a:pt x="559" y="63"/>
                  </a:cubicBezTo>
                  <a:cubicBezTo>
                    <a:pt x="567" y="60"/>
                    <a:pt x="576" y="56"/>
                    <a:pt x="585" y="53"/>
                  </a:cubicBezTo>
                  <a:cubicBezTo>
                    <a:pt x="588" y="61"/>
                    <a:pt x="588" y="61"/>
                    <a:pt x="588" y="61"/>
                  </a:cubicBezTo>
                  <a:cubicBezTo>
                    <a:pt x="579" y="64"/>
                    <a:pt x="570" y="67"/>
                    <a:pt x="562" y="71"/>
                  </a:cubicBezTo>
                  <a:close/>
                  <a:moveTo>
                    <a:pt x="1202" y="65"/>
                  </a:moveTo>
                  <a:cubicBezTo>
                    <a:pt x="1193" y="62"/>
                    <a:pt x="1184" y="59"/>
                    <a:pt x="1175" y="56"/>
                  </a:cubicBezTo>
                  <a:cubicBezTo>
                    <a:pt x="1178" y="48"/>
                    <a:pt x="1178" y="48"/>
                    <a:pt x="1178" y="48"/>
                  </a:cubicBezTo>
                  <a:cubicBezTo>
                    <a:pt x="1187" y="51"/>
                    <a:pt x="1196" y="55"/>
                    <a:pt x="1204" y="58"/>
                  </a:cubicBezTo>
                  <a:lnTo>
                    <a:pt x="1202" y="65"/>
                  </a:lnTo>
                  <a:close/>
                  <a:moveTo>
                    <a:pt x="603" y="56"/>
                  </a:moveTo>
                  <a:cubicBezTo>
                    <a:pt x="600" y="48"/>
                    <a:pt x="600" y="48"/>
                    <a:pt x="600" y="48"/>
                  </a:cubicBezTo>
                  <a:cubicBezTo>
                    <a:pt x="609" y="45"/>
                    <a:pt x="618" y="42"/>
                    <a:pt x="627" y="39"/>
                  </a:cubicBezTo>
                  <a:cubicBezTo>
                    <a:pt x="629" y="47"/>
                    <a:pt x="629" y="47"/>
                    <a:pt x="629" y="47"/>
                  </a:cubicBezTo>
                  <a:cubicBezTo>
                    <a:pt x="620" y="50"/>
                    <a:pt x="612" y="52"/>
                    <a:pt x="603" y="56"/>
                  </a:cubicBezTo>
                  <a:close/>
                  <a:moveTo>
                    <a:pt x="1160" y="51"/>
                  </a:moveTo>
                  <a:cubicBezTo>
                    <a:pt x="1151" y="48"/>
                    <a:pt x="1142" y="45"/>
                    <a:pt x="1134" y="43"/>
                  </a:cubicBezTo>
                  <a:cubicBezTo>
                    <a:pt x="1136" y="35"/>
                    <a:pt x="1136" y="35"/>
                    <a:pt x="1136" y="35"/>
                  </a:cubicBezTo>
                  <a:cubicBezTo>
                    <a:pt x="1145" y="38"/>
                    <a:pt x="1154" y="40"/>
                    <a:pt x="1163" y="43"/>
                  </a:cubicBezTo>
                  <a:lnTo>
                    <a:pt x="1160" y="51"/>
                  </a:lnTo>
                  <a:close/>
                  <a:moveTo>
                    <a:pt x="645" y="42"/>
                  </a:moveTo>
                  <a:cubicBezTo>
                    <a:pt x="642" y="35"/>
                    <a:pt x="642" y="35"/>
                    <a:pt x="642" y="35"/>
                  </a:cubicBezTo>
                  <a:cubicBezTo>
                    <a:pt x="651" y="32"/>
                    <a:pt x="661" y="30"/>
                    <a:pt x="670" y="27"/>
                  </a:cubicBezTo>
                  <a:cubicBezTo>
                    <a:pt x="672" y="35"/>
                    <a:pt x="672" y="35"/>
                    <a:pt x="672" y="35"/>
                  </a:cubicBezTo>
                  <a:cubicBezTo>
                    <a:pt x="663" y="37"/>
                    <a:pt x="654" y="40"/>
                    <a:pt x="645" y="42"/>
                  </a:cubicBezTo>
                  <a:close/>
                  <a:moveTo>
                    <a:pt x="1118" y="38"/>
                  </a:moveTo>
                  <a:cubicBezTo>
                    <a:pt x="1109" y="36"/>
                    <a:pt x="1100" y="34"/>
                    <a:pt x="1091" y="32"/>
                  </a:cubicBezTo>
                  <a:cubicBezTo>
                    <a:pt x="1093" y="24"/>
                    <a:pt x="1093" y="24"/>
                    <a:pt x="1093" y="24"/>
                  </a:cubicBezTo>
                  <a:cubicBezTo>
                    <a:pt x="1102" y="26"/>
                    <a:pt x="1111" y="28"/>
                    <a:pt x="1120" y="31"/>
                  </a:cubicBezTo>
                  <a:lnTo>
                    <a:pt x="1118" y="38"/>
                  </a:lnTo>
                  <a:close/>
                  <a:moveTo>
                    <a:pt x="687" y="31"/>
                  </a:moveTo>
                  <a:cubicBezTo>
                    <a:pt x="685" y="23"/>
                    <a:pt x="685" y="23"/>
                    <a:pt x="685" y="23"/>
                  </a:cubicBezTo>
                  <a:cubicBezTo>
                    <a:pt x="694" y="21"/>
                    <a:pt x="704" y="19"/>
                    <a:pt x="713" y="17"/>
                  </a:cubicBezTo>
                  <a:cubicBezTo>
                    <a:pt x="714" y="25"/>
                    <a:pt x="714" y="25"/>
                    <a:pt x="714" y="25"/>
                  </a:cubicBezTo>
                  <a:cubicBezTo>
                    <a:pt x="705" y="27"/>
                    <a:pt x="696" y="29"/>
                    <a:pt x="687" y="31"/>
                  </a:cubicBezTo>
                  <a:close/>
                  <a:moveTo>
                    <a:pt x="1076" y="28"/>
                  </a:moveTo>
                  <a:cubicBezTo>
                    <a:pt x="1067" y="26"/>
                    <a:pt x="1057" y="24"/>
                    <a:pt x="1048" y="23"/>
                  </a:cubicBezTo>
                  <a:cubicBezTo>
                    <a:pt x="1050" y="15"/>
                    <a:pt x="1050" y="15"/>
                    <a:pt x="1050" y="15"/>
                  </a:cubicBezTo>
                  <a:cubicBezTo>
                    <a:pt x="1059" y="16"/>
                    <a:pt x="1068" y="18"/>
                    <a:pt x="1077" y="20"/>
                  </a:cubicBezTo>
                  <a:lnTo>
                    <a:pt x="1076" y="28"/>
                  </a:lnTo>
                  <a:close/>
                  <a:moveTo>
                    <a:pt x="730" y="22"/>
                  </a:moveTo>
                  <a:cubicBezTo>
                    <a:pt x="729" y="14"/>
                    <a:pt x="729" y="14"/>
                    <a:pt x="729" y="14"/>
                  </a:cubicBezTo>
                  <a:cubicBezTo>
                    <a:pt x="738" y="13"/>
                    <a:pt x="747" y="11"/>
                    <a:pt x="756" y="10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8" y="19"/>
                    <a:pt x="739" y="21"/>
                    <a:pt x="730" y="22"/>
                  </a:cubicBezTo>
                  <a:close/>
                  <a:moveTo>
                    <a:pt x="1033" y="20"/>
                  </a:moveTo>
                  <a:cubicBezTo>
                    <a:pt x="1024" y="18"/>
                    <a:pt x="1014" y="17"/>
                    <a:pt x="1005" y="16"/>
                  </a:cubicBezTo>
                  <a:cubicBezTo>
                    <a:pt x="1006" y="8"/>
                    <a:pt x="1006" y="8"/>
                    <a:pt x="1006" y="8"/>
                  </a:cubicBezTo>
                  <a:cubicBezTo>
                    <a:pt x="1015" y="9"/>
                    <a:pt x="1025" y="10"/>
                    <a:pt x="1034" y="12"/>
                  </a:cubicBezTo>
                  <a:lnTo>
                    <a:pt x="1033" y="20"/>
                  </a:lnTo>
                  <a:close/>
                  <a:moveTo>
                    <a:pt x="773" y="16"/>
                  </a:moveTo>
                  <a:cubicBezTo>
                    <a:pt x="772" y="8"/>
                    <a:pt x="772" y="8"/>
                    <a:pt x="772" y="8"/>
                  </a:cubicBezTo>
                  <a:cubicBezTo>
                    <a:pt x="776" y="7"/>
                    <a:pt x="776" y="7"/>
                    <a:pt x="776" y="7"/>
                  </a:cubicBezTo>
                  <a:cubicBezTo>
                    <a:pt x="784" y="6"/>
                    <a:pt x="792" y="5"/>
                    <a:pt x="800" y="4"/>
                  </a:cubicBezTo>
                  <a:cubicBezTo>
                    <a:pt x="801" y="12"/>
                    <a:pt x="801" y="12"/>
                    <a:pt x="801" y="12"/>
                  </a:cubicBezTo>
                  <a:cubicBezTo>
                    <a:pt x="793" y="13"/>
                    <a:pt x="785" y="14"/>
                    <a:pt x="777" y="15"/>
                  </a:cubicBezTo>
                  <a:lnTo>
                    <a:pt x="773" y="16"/>
                  </a:lnTo>
                  <a:close/>
                  <a:moveTo>
                    <a:pt x="989" y="14"/>
                  </a:moveTo>
                  <a:cubicBezTo>
                    <a:pt x="980" y="13"/>
                    <a:pt x="971" y="12"/>
                    <a:pt x="962" y="11"/>
                  </a:cubicBezTo>
                  <a:cubicBezTo>
                    <a:pt x="962" y="3"/>
                    <a:pt x="962" y="3"/>
                    <a:pt x="962" y="3"/>
                  </a:cubicBezTo>
                  <a:cubicBezTo>
                    <a:pt x="972" y="4"/>
                    <a:pt x="981" y="5"/>
                    <a:pt x="990" y="6"/>
                  </a:cubicBezTo>
                  <a:lnTo>
                    <a:pt x="989" y="14"/>
                  </a:lnTo>
                  <a:close/>
                  <a:moveTo>
                    <a:pt x="817" y="11"/>
                  </a:moveTo>
                  <a:cubicBezTo>
                    <a:pt x="816" y="3"/>
                    <a:pt x="816" y="3"/>
                    <a:pt x="816" y="3"/>
                  </a:cubicBezTo>
                  <a:cubicBezTo>
                    <a:pt x="825" y="2"/>
                    <a:pt x="835" y="2"/>
                    <a:pt x="844" y="1"/>
                  </a:cubicBezTo>
                  <a:cubicBezTo>
                    <a:pt x="845" y="9"/>
                    <a:pt x="845" y="9"/>
                    <a:pt x="845" y="9"/>
                  </a:cubicBezTo>
                  <a:cubicBezTo>
                    <a:pt x="835" y="10"/>
                    <a:pt x="826" y="10"/>
                    <a:pt x="817" y="11"/>
                  </a:cubicBezTo>
                  <a:close/>
                  <a:moveTo>
                    <a:pt x="946" y="10"/>
                  </a:moveTo>
                  <a:cubicBezTo>
                    <a:pt x="937" y="9"/>
                    <a:pt x="927" y="9"/>
                    <a:pt x="918" y="9"/>
                  </a:cubicBezTo>
                  <a:cubicBezTo>
                    <a:pt x="918" y="1"/>
                    <a:pt x="918" y="1"/>
                    <a:pt x="918" y="1"/>
                  </a:cubicBezTo>
                  <a:cubicBezTo>
                    <a:pt x="928" y="1"/>
                    <a:pt x="937" y="1"/>
                    <a:pt x="946" y="2"/>
                  </a:cubicBezTo>
                  <a:lnTo>
                    <a:pt x="946" y="10"/>
                  </a:lnTo>
                  <a:close/>
                  <a:moveTo>
                    <a:pt x="861" y="9"/>
                  </a:moveTo>
                  <a:cubicBezTo>
                    <a:pt x="860" y="1"/>
                    <a:pt x="860" y="1"/>
                    <a:pt x="860" y="1"/>
                  </a:cubicBezTo>
                  <a:cubicBezTo>
                    <a:pt x="870" y="0"/>
                    <a:pt x="879" y="0"/>
                    <a:pt x="889" y="0"/>
                  </a:cubicBezTo>
                  <a:cubicBezTo>
                    <a:pt x="893" y="0"/>
                    <a:pt x="898" y="0"/>
                    <a:pt x="902" y="0"/>
                  </a:cubicBezTo>
                  <a:cubicBezTo>
                    <a:pt x="902" y="8"/>
                    <a:pt x="902" y="8"/>
                    <a:pt x="902" y="8"/>
                  </a:cubicBezTo>
                  <a:cubicBezTo>
                    <a:pt x="897" y="8"/>
                    <a:pt x="893" y="8"/>
                    <a:pt x="888" y="8"/>
                  </a:cubicBezTo>
                  <a:cubicBezTo>
                    <a:pt x="879" y="8"/>
                    <a:pt x="870" y="8"/>
                    <a:pt x="861" y="9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3" name="Freeform 8"/>
            <p:cNvSpPr/>
            <p:nvPr/>
          </p:nvSpPr>
          <p:spPr bwMode="auto">
            <a:xfrm>
              <a:off x="3308350" y="3146425"/>
              <a:ext cx="369887" cy="214313"/>
            </a:xfrm>
            <a:custGeom>
              <a:avLst/>
              <a:gdLst>
                <a:gd name="T0" fmla="*/ 2147483647 w 224"/>
                <a:gd name="T1" fmla="*/ 2147483647 h 129"/>
                <a:gd name="T2" fmla="*/ 2147483647 w 224"/>
                <a:gd name="T3" fmla="*/ 2147483647 h 129"/>
                <a:gd name="T4" fmla="*/ 2147483647 w 224"/>
                <a:gd name="T5" fmla="*/ 2147483647 h 129"/>
                <a:gd name="T6" fmla="*/ 2147483647 w 224"/>
                <a:gd name="T7" fmla="*/ 2147483647 h 129"/>
                <a:gd name="T8" fmla="*/ 2147483647 w 224"/>
                <a:gd name="T9" fmla="*/ 2147483647 h 129"/>
                <a:gd name="T10" fmla="*/ 2147483647 w 224"/>
                <a:gd name="T11" fmla="*/ 2147483647 h 129"/>
                <a:gd name="T12" fmla="*/ 2147483647 w 224"/>
                <a:gd name="T13" fmla="*/ 0 h 129"/>
                <a:gd name="T14" fmla="*/ 2147483647 w 224"/>
                <a:gd name="T15" fmla="*/ 2147483647 h 129"/>
                <a:gd name="T16" fmla="*/ 2147483647 w 224"/>
                <a:gd name="T17" fmla="*/ 2147483647 h 129"/>
                <a:gd name="T18" fmla="*/ 2147483647 w 224"/>
                <a:gd name="T19" fmla="*/ 2147483647 h 129"/>
                <a:gd name="T20" fmla="*/ 0 w 224"/>
                <a:gd name="T21" fmla="*/ 2147483647 h 129"/>
                <a:gd name="T22" fmla="*/ 2147483647 w 224"/>
                <a:gd name="T23" fmla="*/ 2147483647 h 129"/>
                <a:gd name="T24" fmla="*/ 2147483647 w 224"/>
                <a:gd name="T25" fmla="*/ 2147483647 h 129"/>
                <a:gd name="T26" fmla="*/ 2147483647 w 224"/>
                <a:gd name="T27" fmla="*/ 2147483647 h 129"/>
                <a:gd name="T28" fmla="*/ 2147483647 w 224"/>
                <a:gd name="T29" fmla="*/ 2147483647 h 129"/>
                <a:gd name="T30" fmla="*/ 2147483647 w 224"/>
                <a:gd name="T31" fmla="*/ 2147483647 h 12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4"/>
                <a:gd name="T49" fmla="*/ 0 h 129"/>
                <a:gd name="T50" fmla="*/ 224 w 224"/>
                <a:gd name="T51" fmla="*/ 129 h 12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4" h="129">
                  <a:moveTo>
                    <a:pt x="191" y="57"/>
                  </a:moveTo>
                  <a:cubicBezTo>
                    <a:pt x="189" y="57"/>
                    <a:pt x="187" y="57"/>
                    <a:pt x="186" y="58"/>
                  </a:cubicBezTo>
                  <a:cubicBezTo>
                    <a:pt x="186" y="58"/>
                    <a:pt x="186" y="57"/>
                    <a:pt x="186" y="57"/>
                  </a:cubicBezTo>
                  <a:cubicBezTo>
                    <a:pt x="186" y="37"/>
                    <a:pt x="171" y="21"/>
                    <a:pt x="153" y="21"/>
                  </a:cubicBezTo>
                  <a:cubicBezTo>
                    <a:pt x="147" y="21"/>
                    <a:pt x="141" y="23"/>
                    <a:pt x="136" y="27"/>
                  </a:cubicBezTo>
                  <a:cubicBezTo>
                    <a:pt x="130" y="15"/>
                    <a:pt x="119" y="6"/>
                    <a:pt x="107" y="2"/>
                  </a:cubicBezTo>
                  <a:cubicBezTo>
                    <a:pt x="103" y="1"/>
                    <a:pt x="99" y="0"/>
                    <a:pt x="94" y="0"/>
                  </a:cubicBezTo>
                  <a:cubicBezTo>
                    <a:pt x="68" y="0"/>
                    <a:pt x="47" y="23"/>
                    <a:pt x="47" y="52"/>
                  </a:cubicBezTo>
                  <a:cubicBezTo>
                    <a:pt x="47" y="55"/>
                    <a:pt x="47" y="58"/>
                    <a:pt x="48" y="61"/>
                  </a:cubicBezTo>
                  <a:cubicBezTo>
                    <a:pt x="43" y="59"/>
                    <a:pt x="39" y="57"/>
                    <a:pt x="33" y="57"/>
                  </a:cubicBezTo>
                  <a:cubicBezTo>
                    <a:pt x="15" y="57"/>
                    <a:pt x="0" y="73"/>
                    <a:pt x="0" y="93"/>
                  </a:cubicBezTo>
                  <a:cubicBezTo>
                    <a:pt x="0" y="111"/>
                    <a:pt x="13" y="126"/>
                    <a:pt x="29" y="129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12" y="126"/>
                    <a:pt x="224" y="111"/>
                    <a:pt x="224" y="93"/>
                  </a:cubicBezTo>
                  <a:cubicBezTo>
                    <a:pt x="224" y="73"/>
                    <a:pt x="209" y="57"/>
                    <a:pt x="191" y="57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4" name="Freeform 9"/>
            <p:cNvSpPr/>
            <p:nvPr/>
          </p:nvSpPr>
          <p:spPr bwMode="auto">
            <a:xfrm>
              <a:off x="1590675" y="3297238"/>
              <a:ext cx="1114425" cy="1522413"/>
            </a:xfrm>
            <a:custGeom>
              <a:avLst/>
              <a:gdLst>
                <a:gd name="T0" fmla="*/ 2147483647 w 702"/>
                <a:gd name="T1" fmla="*/ 0 h 959"/>
                <a:gd name="T2" fmla="*/ 0 w 702"/>
                <a:gd name="T3" fmla="*/ 2147483647 h 959"/>
                <a:gd name="T4" fmla="*/ 0 w 702"/>
                <a:gd name="T5" fmla="*/ 2147483647 h 959"/>
                <a:gd name="T6" fmla="*/ 2147483647 w 702"/>
                <a:gd name="T7" fmla="*/ 2147483647 h 959"/>
                <a:gd name="T8" fmla="*/ 2147483647 w 702"/>
                <a:gd name="T9" fmla="*/ 0 h 959"/>
                <a:gd name="T10" fmla="*/ 2147483647 w 702"/>
                <a:gd name="T11" fmla="*/ 0 h 9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02"/>
                <a:gd name="T19" fmla="*/ 0 h 959"/>
                <a:gd name="T20" fmla="*/ 702 w 702"/>
                <a:gd name="T21" fmla="*/ 959 h 9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02" h="959">
                  <a:moveTo>
                    <a:pt x="139" y="0"/>
                  </a:moveTo>
                  <a:lnTo>
                    <a:pt x="0" y="140"/>
                  </a:lnTo>
                  <a:lnTo>
                    <a:pt x="0" y="959"/>
                  </a:lnTo>
                  <a:lnTo>
                    <a:pt x="702" y="959"/>
                  </a:lnTo>
                  <a:lnTo>
                    <a:pt x="702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5" name="Freeform 10"/>
            <p:cNvSpPr/>
            <p:nvPr/>
          </p:nvSpPr>
          <p:spPr bwMode="auto">
            <a:xfrm>
              <a:off x="1590675" y="3297238"/>
              <a:ext cx="220662" cy="222250"/>
            </a:xfrm>
            <a:custGeom>
              <a:avLst/>
              <a:gdLst>
                <a:gd name="T0" fmla="*/ 2147483647 w 139"/>
                <a:gd name="T1" fmla="*/ 2147483647 h 140"/>
                <a:gd name="T2" fmla="*/ 2147483647 w 139"/>
                <a:gd name="T3" fmla="*/ 0 h 140"/>
                <a:gd name="T4" fmla="*/ 0 w 139"/>
                <a:gd name="T5" fmla="*/ 2147483647 h 140"/>
                <a:gd name="T6" fmla="*/ 2147483647 w 139"/>
                <a:gd name="T7" fmla="*/ 2147483647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40"/>
                <a:gd name="T14" fmla="*/ 139 w 139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40">
                  <a:moveTo>
                    <a:pt x="139" y="140"/>
                  </a:moveTo>
                  <a:lnTo>
                    <a:pt x="139" y="0"/>
                  </a:lnTo>
                  <a:lnTo>
                    <a:pt x="0" y="140"/>
                  </a:lnTo>
                  <a:lnTo>
                    <a:pt x="139" y="140"/>
                  </a:lnTo>
                  <a:close/>
                </a:path>
              </a:pathLst>
            </a:custGeom>
            <a:solidFill>
              <a:srgbClr val="01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6" name="Oval 11"/>
            <p:cNvSpPr>
              <a:spLocks noChangeArrowheads="1"/>
            </p:cNvSpPr>
            <p:nvPr/>
          </p:nvSpPr>
          <p:spPr bwMode="auto">
            <a:xfrm>
              <a:off x="665163" y="3451225"/>
              <a:ext cx="757237" cy="7588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67" name="Freeform 12"/>
            <p:cNvSpPr>
              <a:spLocks noEditPoints="1"/>
            </p:cNvSpPr>
            <p:nvPr/>
          </p:nvSpPr>
          <p:spPr bwMode="auto">
            <a:xfrm>
              <a:off x="1077913" y="3776663"/>
              <a:ext cx="161925" cy="133350"/>
            </a:xfrm>
            <a:custGeom>
              <a:avLst/>
              <a:gdLst>
                <a:gd name="T0" fmla="*/ 2147483647 w 98"/>
                <a:gd name="T1" fmla="*/ 2147483647 h 81"/>
                <a:gd name="T2" fmla="*/ 0 w 98"/>
                <a:gd name="T3" fmla="*/ 2147483647 h 81"/>
                <a:gd name="T4" fmla="*/ 2147483647 w 98"/>
                <a:gd name="T5" fmla="*/ 0 h 81"/>
                <a:gd name="T6" fmla="*/ 2147483647 w 98"/>
                <a:gd name="T7" fmla="*/ 2147483647 h 81"/>
                <a:gd name="T8" fmla="*/ 2147483647 w 98"/>
                <a:gd name="T9" fmla="*/ 2147483647 h 81"/>
                <a:gd name="T10" fmla="*/ 2147483647 w 98"/>
                <a:gd name="T11" fmla="*/ 2147483647 h 81"/>
                <a:gd name="T12" fmla="*/ 2147483647 w 98"/>
                <a:gd name="T13" fmla="*/ 2147483647 h 81"/>
                <a:gd name="T14" fmla="*/ 2147483647 w 98"/>
                <a:gd name="T15" fmla="*/ 2147483647 h 81"/>
                <a:gd name="T16" fmla="*/ 2147483647 w 98"/>
                <a:gd name="T17" fmla="*/ 2147483647 h 81"/>
                <a:gd name="T18" fmla="*/ 2147483647 w 98"/>
                <a:gd name="T19" fmla="*/ 2147483647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"/>
                <a:gd name="T31" fmla="*/ 0 h 81"/>
                <a:gd name="T32" fmla="*/ 98 w 98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" h="81">
                  <a:moveTo>
                    <a:pt x="49" y="81"/>
                  </a:moveTo>
                  <a:cubicBezTo>
                    <a:pt x="22" y="81"/>
                    <a:pt x="0" y="63"/>
                    <a:pt x="0" y="40"/>
                  </a:cubicBezTo>
                  <a:cubicBezTo>
                    <a:pt x="0" y="18"/>
                    <a:pt x="22" y="0"/>
                    <a:pt x="49" y="0"/>
                  </a:cubicBezTo>
                  <a:cubicBezTo>
                    <a:pt x="76" y="0"/>
                    <a:pt x="98" y="18"/>
                    <a:pt x="98" y="40"/>
                  </a:cubicBezTo>
                  <a:cubicBezTo>
                    <a:pt x="98" y="63"/>
                    <a:pt x="76" y="81"/>
                    <a:pt x="49" y="81"/>
                  </a:cubicBezTo>
                  <a:close/>
                  <a:moveTo>
                    <a:pt x="49" y="17"/>
                  </a:moveTo>
                  <a:cubicBezTo>
                    <a:pt x="31" y="17"/>
                    <a:pt x="17" y="27"/>
                    <a:pt x="17" y="40"/>
                  </a:cubicBezTo>
                  <a:cubicBezTo>
                    <a:pt x="17" y="54"/>
                    <a:pt x="31" y="64"/>
                    <a:pt x="49" y="64"/>
                  </a:cubicBezTo>
                  <a:cubicBezTo>
                    <a:pt x="67" y="64"/>
                    <a:pt x="81" y="54"/>
                    <a:pt x="81" y="40"/>
                  </a:cubicBezTo>
                  <a:cubicBezTo>
                    <a:pt x="81" y="27"/>
                    <a:pt x="67" y="17"/>
                    <a:pt x="49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8" name="Freeform 13"/>
            <p:cNvSpPr/>
            <p:nvPr/>
          </p:nvSpPr>
          <p:spPr bwMode="auto">
            <a:xfrm>
              <a:off x="903288" y="3722688"/>
              <a:ext cx="255587" cy="311150"/>
            </a:xfrm>
            <a:custGeom>
              <a:avLst/>
              <a:gdLst>
                <a:gd name="T0" fmla="*/ 2147483647 w 154"/>
                <a:gd name="T1" fmla="*/ 2147483647 h 188"/>
                <a:gd name="T2" fmla="*/ 2147483647 w 154"/>
                <a:gd name="T3" fmla="*/ 2147483647 h 188"/>
                <a:gd name="T4" fmla="*/ 2147483647 w 154"/>
                <a:gd name="T5" fmla="*/ 0 h 188"/>
                <a:gd name="T6" fmla="*/ 2147483647 w 154"/>
                <a:gd name="T7" fmla="*/ 0 h 188"/>
                <a:gd name="T8" fmla="*/ 0 w 154"/>
                <a:gd name="T9" fmla="*/ 2147483647 h 188"/>
                <a:gd name="T10" fmla="*/ 0 w 154"/>
                <a:gd name="T11" fmla="*/ 2147483647 h 188"/>
                <a:gd name="T12" fmla="*/ 0 w 154"/>
                <a:gd name="T13" fmla="*/ 2147483647 h 188"/>
                <a:gd name="T14" fmla="*/ 0 w 154"/>
                <a:gd name="T15" fmla="*/ 2147483647 h 188"/>
                <a:gd name="T16" fmla="*/ 2147483647 w 154"/>
                <a:gd name="T17" fmla="*/ 2147483647 h 188"/>
                <a:gd name="T18" fmla="*/ 2147483647 w 154"/>
                <a:gd name="T19" fmla="*/ 2147483647 h 188"/>
                <a:gd name="T20" fmla="*/ 2147483647 w 154"/>
                <a:gd name="T21" fmla="*/ 2147483647 h 188"/>
                <a:gd name="T22" fmla="*/ 2147483647 w 154"/>
                <a:gd name="T23" fmla="*/ 2147483647 h 1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4"/>
                <a:gd name="T37" fmla="*/ 0 h 188"/>
                <a:gd name="T38" fmla="*/ 154 w 154"/>
                <a:gd name="T39" fmla="*/ 188 h 1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4" h="188">
                  <a:moveTo>
                    <a:pt x="154" y="23"/>
                  </a:moveTo>
                  <a:cubicBezTo>
                    <a:pt x="154" y="7"/>
                    <a:pt x="154" y="7"/>
                    <a:pt x="154" y="7"/>
                  </a:cubicBezTo>
                  <a:cubicBezTo>
                    <a:pt x="154" y="3"/>
                    <a:pt x="151" y="0"/>
                    <a:pt x="1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8"/>
                    <a:pt x="10" y="188"/>
                    <a:pt x="2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44" y="188"/>
                    <a:pt x="154" y="178"/>
                    <a:pt x="154" y="166"/>
                  </a:cubicBezTo>
                  <a:cubicBezTo>
                    <a:pt x="154" y="23"/>
                    <a:pt x="154" y="23"/>
                    <a:pt x="154" y="2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9" name="Freeform 14"/>
            <p:cNvSpPr/>
            <p:nvPr/>
          </p:nvSpPr>
          <p:spPr bwMode="auto">
            <a:xfrm>
              <a:off x="903288" y="3981450"/>
              <a:ext cx="255587" cy="52388"/>
            </a:xfrm>
            <a:custGeom>
              <a:avLst/>
              <a:gdLst>
                <a:gd name="T0" fmla="*/ 2147483647 w 154"/>
                <a:gd name="T1" fmla="*/ 2147483647 h 32"/>
                <a:gd name="T2" fmla="*/ 2147483647 w 154"/>
                <a:gd name="T3" fmla="*/ 2147483647 h 32"/>
                <a:gd name="T4" fmla="*/ 0 w 154"/>
                <a:gd name="T5" fmla="*/ 0 h 32"/>
                <a:gd name="T6" fmla="*/ 0 w 154"/>
                <a:gd name="T7" fmla="*/ 2147483647 h 32"/>
                <a:gd name="T8" fmla="*/ 2147483647 w 154"/>
                <a:gd name="T9" fmla="*/ 2147483647 h 32"/>
                <a:gd name="T10" fmla="*/ 2147483647 w 154"/>
                <a:gd name="T11" fmla="*/ 2147483647 h 32"/>
                <a:gd name="T12" fmla="*/ 2147483647 w 154"/>
                <a:gd name="T13" fmla="*/ 2147483647 h 32"/>
                <a:gd name="T14" fmla="*/ 2147483647 w 154"/>
                <a:gd name="T15" fmla="*/ 0 h 32"/>
                <a:gd name="T16" fmla="*/ 2147483647 w 154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4"/>
                <a:gd name="T28" fmla="*/ 0 h 32"/>
                <a:gd name="T29" fmla="*/ 154 w 154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4" h="32">
                  <a:moveTo>
                    <a:pt x="132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10" y="22"/>
                    <a:pt x="0" y="12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2"/>
                    <a:pt x="10" y="32"/>
                    <a:pt x="22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44" y="32"/>
                    <a:pt x="154" y="22"/>
                    <a:pt x="154" y="1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2"/>
                    <a:pt x="144" y="22"/>
                    <a:pt x="132" y="22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0" name="Freeform 15"/>
            <p:cNvSpPr/>
            <p:nvPr/>
          </p:nvSpPr>
          <p:spPr bwMode="auto">
            <a:xfrm>
              <a:off x="946150" y="3763963"/>
              <a:ext cx="22225" cy="212725"/>
            </a:xfrm>
            <a:custGeom>
              <a:avLst/>
              <a:gdLst>
                <a:gd name="T0" fmla="*/ 2147483647 w 13"/>
                <a:gd name="T1" fmla="*/ 2147483647 h 128"/>
                <a:gd name="T2" fmla="*/ 0 w 13"/>
                <a:gd name="T3" fmla="*/ 2147483647 h 128"/>
                <a:gd name="T4" fmla="*/ 0 w 13"/>
                <a:gd name="T5" fmla="*/ 2147483647 h 128"/>
                <a:gd name="T6" fmla="*/ 2147483647 w 13"/>
                <a:gd name="T7" fmla="*/ 0 h 128"/>
                <a:gd name="T8" fmla="*/ 2147483647 w 13"/>
                <a:gd name="T9" fmla="*/ 2147483647 h 128"/>
                <a:gd name="T10" fmla="*/ 2147483647 w 13"/>
                <a:gd name="T11" fmla="*/ 2147483647 h 128"/>
                <a:gd name="T12" fmla="*/ 2147483647 w 13"/>
                <a:gd name="T13" fmla="*/ 2147483647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28"/>
                <a:gd name="T23" fmla="*/ 13 w 13"/>
                <a:gd name="T24" fmla="*/ 128 h 1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28">
                  <a:moveTo>
                    <a:pt x="7" y="128"/>
                  </a:moveTo>
                  <a:cubicBezTo>
                    <a:pt x="3" y="128"/>
                    <a:pt x="0" y="125"/>
                    <a:pt x="0" y="1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25"/>
                    <a:pt x="10" y="128"/>
                    <a:pt x="7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1" name="Freeform 16"/>
            <p:cNvSpPr/>
            <p:nvPr/>
          </p:nvSpPr>
          <p:spPr bwMode="auto">
            <a:xfrm>
              <a:off x="1158875" y="3803650"/>
              <a:ext cx="52387" cy="77788"/>
            </a:xfrm>
            <a:custGeom>
              <a:avLst/>
              <a:gdLst>
                <a:gd name="T0" fmla="*/ 2147483647 w 32"/>
                <a:gd name="T1" fmla="*/ 2147483647 h 47"/>
                <a:gd name="T2" fmla="*/ 0 w 32"/>
                <a:gd name="T3" fmla="*/ 0 h 47"/>
                <a:gd name="T4" fmla="*/ 0 w 32"/>
                <a:gd name="T5" fmla="*/ 2147483647 h 47"/>
                <a:gd name="T6" fmla="*/ 2147483647 w 32"/>
                <a:gd name="T7" fmla="*/ 2147483647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7"/>
                <a:gd name="T14" fmla="*/ 32 w 3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7">
                  <a:moveTo>
                    <a:pt x="32" y="23"/>
                  </a:moveTo>
                  <a:cubicBezTo>
                    <a:pt x="32" y="10"/>
                    <a:pt x="18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7"/>
                    <a:pt x="32" y="37"/>
                    <a:pt x="32" y="2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2" name="Freeform 17"/>
            <p:cNvSpPr/>
            <p:nvPr/>
          </p:nvSpPr>
          <p:spPr bwMode="auto">
            <a:xfrm>
              <a:off x="931863" y="3729038"/>
              <a:ext cx="487362" cy="452438"/>
            </a:xfrm>
            <a:custGeom>
              <a:avLst/>
              <a:gdLst>
                <a:gd name="T0" fmla="*/ 2147483647 w 294"/>
                <a:gd name="T1" fmla="*/ 2147483647 h 273"/>
                <a:gd name="T2" fmla="*/ 2147483647 w 294"/>
                <a:gd name="T3" fmla="*/ 0 h 273"/>
                <a:gd name="T4" fmla="*/ 2147483647 w 294"/>
                <a:gd name="T5" fmla="*/ 2147483647 h 273"/>
                <a:gd name="T6" fmla="*/ 2147483647 w 294"/>
                <a:gd name="T7" fmla="*/ 2147483647 h 273"/>
                <a:gd name="T8" fmla="*/ 2147483647 w 294"/>
                <a:gd name="T9" fmla="*/ 2147483647 h 273"/>
                <a:gd name="T10" fmla="*/ 2147483647 w 294"/>
                <a:gd name="T11" fmla="*/ 2147483647 h 273"/>
                <a:gd name="T12" fmla="*/ 2147483647 w 294"/>
                <a:gd name="T13" fmla="*/ 2147483647 h 273"/>
                <a:gd name="T14" fmla="*/ 2147483647 w 294"/>
                <a:gd name="T15" fmla="*/ 2147483647 h 273"/>
                <a:gd name="T16" fmla="*/ 2147483647 w 294"/>
                <a:gd name="T17" fmla="*/ 2147483647 h 273"/>
                <a:gd name="T18" fmla="*/ 2147483647 w 294"/>
                <a:gd name="T19" fmla="*/ 2147483647 h 273"/>
                <a:gd name="T20" fmla="*/ 2147483647 w 294"/>
                <a:gd name="T21" fmla="*/ 2147483647 h 273"/>
                <a:gd name="T22" fmla="*/ 2147483647 w 294"/>
                <a:gd name="T23" fmla="*/ 2147483647 h 273"/>
                <a:gd name="T24" fmla="*/ 0 w 294"/>
                <a:gd name="T25" fmla="*/ 2147483647 h 273"/>
                <a:gd name="T26" fmla="*/ 2147483647 w 294"/>
                <a:gd name="T27" fmla="*/ 2147483647 h 273"/>
                <a:gd name="T28" fmla="*/ 2147483647 w 294"/>
                <a:gd name="T29" fmla="*/ 2147483647 h 2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273"/>
                <a:gd name="T47" fmla="*/ 294 w 294"/>
                <a:gd name="T48" fmla="*/ 273 h 27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273">
                  <a:moveTo>
                    <a:pt x="294" y="92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1"/>
                    <a:pt x="137" y="2"/>
                    <a:pt x="137" y="3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64" y="28"/>
                    <a:pt x="186" y="46"/>
                    <a:pt x="186" y="68"/>
                  </a:cubicBezTo>
                  <a:cubicBezTo>
                    <a:pt x="186" y="91"/>
                    <a:pt x="164" y="109"/>
                    <a:pt x="137" y="109"/>
                  </a:cubicBezTo>
                  <a:cubicBezTo>
                    <a:pt x="137" y="152"/>
                    <a:pt x="137" y="152"/>
                    <a:pt x="137" y="152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74"/>
                    <a:pt x="127" y="184"/>
                    <a:pt x="11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3" y="184"/>
                    <a:pt x="2" y="184"/>
                    <a:pt x="0" y="184"/>
                  </a:cubicBezTo>
                  <a:cubicBezTo>
                    <a:pt x="154" y="273"/>
                    <a:pt x="154" y="273"/>
                    <a:pt x="154" y="273"/>
                  </a:cubicBezTo>
                  <a:cubicBezTo>
                    <a:pt x="228" y="243"/>
                    <a:pt x="283" y="174"/>
                    <a:pt x="294" y="9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3" name="Freeform 18"/>
            <p:cNvSpPr/>
            <p:nvPr/>
          </p:nvSpPr>
          <p:spPr bwMode="auto">
            <a:xfrm>
              <a:off x="992188" y="3584575"/>
              <a:ext cx="53975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8" y="61"/>
                  </a:moveTo>
                  <a:cubicBezTo>
                    <a:pt x="20" y="65"/>
                    <a:pt x="19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2" y="67"/>
                    <a:pt x="8" y="65"/>
                    <a:pt x="7" y="61"/>
                  </a:cubicBezTo>
                  <a:cubicBezTo>
                    <a:pt x="0" y="43"/>
                    <a:pt x="20" y="25"/>
                    <a:pt x="13" y="6"/>
                  </a:cubicBezTo>
                  <a:cubicBezTo>
                    <a:pt x="12" y="3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4" y="3"/>
                    <a:pt x="25" y="6"/>
                  </a:cubicBezTo>
                  <a:cubicBezTo>
                    <a:pt x="32" y="25"/>
                    <a:pt x="11" y="43"/>
                    <a:pt x="1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4" name="Freeform 19"/>
            <p:cNvSpPr/>
            <p:nvPr/>
          </p:nvSpPr>
          <p:spPr bwMode="auto">
            <a:xfrm>
              <a:off x="1038225" y="3584575"/>
              <a:ext cx="52387" cy="109538"/>
            </a:xfrm>
            <a:custGeom>
              <a:avLst/>
              <a:gdLst>
                <a:gd name="T0" fmla="*/ 2147483647 w 32"/>
                <a:gd name="T1" fmla="*/ 2147483647 h 67"/>
                <a:gd name="T2" fmla="*/ 2147483647 w 32"/>
                <a:gd name="T3" fmla="*/ 2147483647 h 67"/>
                <a:gd name="T4" fmla="*/ 2147483647 w 32"/>
                <a:gd name="T5" fmla="*/ 2147483647 h 67"/>
                <a:gd name="T6" fmla="*/ 2147483647 w 32"/>
                <a:gd name="T7" fmla="*/ 2147483647 h 67"/>
                <a:gd name="T8" fmla="*/ 2147483647 w 32"/>
                <a:gd name="T9" fmla="*/ 2147483647 h 67"/>
                <a:gd name="T10" fmla="*/ 2147483647 w 32"/>
                <a:gd name="T11" fmla="*/ 0 h 67"/>
                <a:gd name="T12" fmla="*/ 2147483647 w 32"/>
                <a:gd name="T13" fmla="*/ 0 h 67"/>
                <a:gd name="T14" fmla="*/ 2147483647 w 32"/>
                <a:gd name="T15" fmla="*/ 2147483647 h 67"/>
                <a:gd name="T16" fmla="*/ 2147483647 w 32"/>
                <a:gd name="T17" fmla="*/ 2147483647 h 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7"/>
                <a:gd name="T29" fmla="*/ 32 w 32"/>
                <a:gd name="T30" fmla="*/ 67 h 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7">
                  <a:moveTo>
                    <a:pt x="19" y="61"/>
                  </a:moveTo>
                  <a:cubicBezTo>
                    <a:pt x="20" y="65"/>
                    <a:pt x="20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3" y="67"/>
                    <a:pt x="8" y="65"/>
                    <a:pt x="7" y="61"/>
                  </a:cubicBezTo>
                  <a:cubicBezTo>
                    <a:pt x="0" y="43"/>
                    <a:pt x="21" y="25"/>
                    <a:pt x="14" y="6"/>
                  </a:cubicBezTo>
                  <a:cubicBezTo>
                    <a:pt x="12" y="3"/>
                    <a:pt x="13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3"/>
                    <a:pt x="25" y="6"/>
                  </a:cubicBezTo>
                  <a:cubicBezTo>
                    <a:pt x="32" y="25"/>
                    <a:pt x="12" y="43"/>
                    <a:pt x="19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5" name="Oval 20"/>
            <p:cNvSpPr>
              <a:spLocks noChangeArrowheads="1"/>
            </p:cNvSpPr>
            <p:nvPr/>
          </p:nvSpPr>
          <p:spPr bwMode="auto">
            <a:xfrm>
              <a:off x="3711575" y="4146550"/>
              <a:ext cx="638175" cy="638175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76" name="Freeform 21"/>
            <p:cNvSpPr/>
            <p:nvPr/>
          </p:nvSpPr>
          <p:spPr bwMode="auto">
            <a:xfrm>
              <a:off x="3935413" y="4341813"/>
              <a:ext cx="128587" cy="12700"/>
            </a:xfrm>
            <a:custGeom>
              <a:avLst/>
              <a:gdLst>
                <a:gd name="T0" fmla="*/ 2147483647 w 81"/>
                <a:gd name="T1" fmla="*/ 2147483647 h 8"/>
                <a:gd name="T2" fmla="*/ 2147483647 w 81"/>
                <a:gd name="T3" fmla="*/ 2147483647 h 8"/>
                <a:gd name="T4" fmla="*/ 0 w 81"/>
                <a:gd name="T5" fmla="*/ 0 h 8"/>
                <a:gd name="T6" fmla="*/ 2147483647 w 81"/>
                <a:gd name="T7" fmla="*/ 0 h 8"/>
                <a:gd name="T8" fmla="*/ 2147483647 w 8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"/>
                <a:gd name="T17" fmla="*/ 81 w 8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">
                  <a:moveTo>
                    <a:pt x="81" y="8"/>
                  </a:moveTo>
                  <a:lnTo>
                    <a:pt x="4" y="8"/>
                  </a:lnTo>
                  <a:lnTo>
                    <a:pt x="0" y="0"/>
                  </a:lnTo>
                  <a:lnTo>
                    <a:pt x="79" y="0"/>
                  </a:lnTo>
                  <a:lnTo>
                    <a:pt x="8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7" name="Freeform 22"/>
            <p:cNvSpPr/>
            <p:nvPr/>
          </p:nvSpPr>
          <p:spPr bwMode="auto">
            <a:xfrm>
              <a:off x="3840163" y="4383088"/>
              <a:ext cx="88900" cy="103188"/>
            </a:xfrm>
            <a:custGeom>
              <a:avLst/>
              <a:gdLst>
                <a:gd name="T0" fmla="*/ 2147483647 w 54"/>
                <a:gd name="T1" fmla="*/ 2147483647 h 62"/>
                <a:gd name="T2" fmla="*/ 2147483647 w 54"/>
                <a:gd name="T3" fmla="*/ 2147483647 h 62"/>
                <a:gd name="T4" fmla="*/ 2147483647 w 54"/>
                <a:gd name="T5" fmla="*/ 2147483647 h 62"/>
                <a:gd name="T6" fmla="*/ 2147483647 w 54"/>
                <a:gd name="T7" fmla="*/ 2147483647 h 62"/>
                <a:gd name="T8" fmla="*/ 2147483647 w 54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62"/>
                <a:gd name="T17" fmla="*/ 54 w 5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62">
                  <a:moveTo>
                    <a:pt x="46" y="42"/>
                  </a:moveTo>
                  <a:cubicBezTo>
                    <a:pt x="38" y="56"/>
                    <a:pt x="23" y="62"/>
                    <a:pt x="13" y="57"/>
                  </a:cubicBezTo>
                  <a:cubicBezTo>
                    <a:pt x="2" y="51"/>
                    <a:pt x="0" y="35"/>
                    <a:pt x="8" y="21"/>
                  </a:cubicBezTo>
                  <a:cubicBezTo>
                    <a:pt x="16" y="6"/>
                    <a:pt x="31" y="0"/>
                    <a:pt x="41" y="6"/>
                  </a:cubicBezTo>
                  <a:cubicBezTo>
                    <a:pt x="52" y="12"/>
                    <a:pt x="54" y="28"/>
                    <a:pt x="46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8" name="Freeform 23"/>
            <p:cNvSpPr/>
            <p:nvPr/>
          </p:nvSpPr>
          <p:spPr bwMode="auto">
            <a:xfrm>
              <a:off x="3910013" y="4337050"/>
              <a:ext cx="46037" cy="49213"/>
            </a:xfrm>
            <a:custGeom>
              <a:avLst/>
              <a:gdLst>
                <a:gd name="T0" fmla="*/ 2147483647 w 28"/>
                <a:gd name="T1" fmla="*/ 2147483647 h 30"/>
                <a:gd name="T2" fmla="*/ 2147483647 w 28"/>
                <a:gd name="T3" fmla="*/ 2147483647 h 30"/>
                <a:gd name="T4" fmla="*/ 2147483647 w 28"/>
                <a:gd name="T5" fmla="*/ 2147483647 h 30"/>
                <a:gd name="T6" fmla="*/ 2147483647 w 28"/>
                <a:gd name="T7" fmla="*/ 2147483647 h 30"/>
                <a:gd name="T8" fmla="*/ 2147483647 w 28"/>
                <a:gd name="T9" fmla="*/ 2147483647 h 30"/>
                <a:gd name="T10" fmla="*/ 2147483647 w 28"/>
                <a:gd name="T11" fmla="*/ 2147483647 h 30"/>
                <a:gd name="T12" fmla="*/ 2147483647 w 28"/>
                <a:gd name="T13" fmla="*/ 2147483647 h 30"/>
                <a:gd name="T14" fmla="*/ 2147483647 w 28"/>
                <a:gd name="T15" fmla="*/ 2147483647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30"/>
                <a:gd name="T26" fmla="*/ 28 w 28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30">
                  <a:moveTo>
                    <a:pt x="24" y="22"/>
                  </a:moveTo>
                  <a:cubicBezTo>
                    <a:pt x="20" y="28"/>
                    <a:pt x="13" y="30"/>
                    <a:pt x="10" y="2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1"/>
                    <a:pt x="1" y="14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9" y="3"/>
                    <a:pt x="15" y="0"/>
                    <a:pt x="1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10"/>
                    <a:pt x="28" y="16"/>
                    <a:pt x="24" y="22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9" name="Freeform 24"/>
            <p:cNvSpPr/>
            <p:nvPr/>
          </p:nvSpPr>
          <p:spPr bwMode="auto">
            <a:xfrm>
              <a:off x="4059238" y="4341813"/>
              <a:ext cx="66675" cy="211138"/>
            </a:xfrm>
            <a:custGeom>
              <a:avLst/>
              <a:gdLst>
                <a:gd name="T0" fmla="*/ 2147483647 w 42"/>
                <a:gd name="T1" fmla="*/ 2147483647 h 133"/>
                <a:gd name="T2" fmla="*/ 2147483647 w 42"/>
                <a:gd name="T3" fmla="*/ 2147483647 h 133"/>
                <a:gd name="T4" fmla="*/ 0 w 42"/>
                <a:gd name="T5" fmla="*/ 0 h 133"/>
                <a:gd name="T6" fmla="*/ 2147483647 w 42"/>
                <a:gd name="T7" fmla="*/ 0 h 133"/>
                <a:gd name="T8" fmla="*/ 2147483647 w 42"/>
                <a:gd name="T9" fmla="*/ 2147483647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133"/>
                <a:gd name="T17" fmla="*/ 42 w 42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133">
                  <a:moveTo>
                    <a:pt x="42" y="133"/>
                  </a:moveTo>
                  <a:lnTo>
                    <a:pt x="33" y="133"/>
                  </a:lnTo>
                  <a:lnTo>
                    <a:pt x="0" y="0"/>
                  </a:lnTo>
                  <a:lnTo>
                    <a:pt x="9" y="0"/>
                  </a:lnTo>
                  <a:lnTo>
                    <a:pt x="4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0" name="Oval 25"/>
            <p:cNvSpPr>
              <a:spLocks noChangeArrowheads="1"/>
            </p:cNvSpPr>
            <p:nvPr/>
          </p:nvSpPr>
          <p:spPr bwMode="auto">
            <a:xfrm>
              <a:off x="4049713" y="4335463"/>
              <a:ext cx="31750" cy="31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81" name="Freeform 26"/>
            <p:cNvSpPr/>
            <p:nvPr/>
          </p:nvSpPr>
          <p:spPr bwMode="auto">
            <a:xfrm>
              <a:off x="3987800" y="4541838"/>
              <a:ext cx="209550" cy="53975"/>
            </a:xfrm>
            <a:custGeom>
              <a:avLst/>
              <a:gdLst>
                <a:gd name="T0" fmla="*/ 2147483647 w 127"/>
                <a:gd name="T1" fmla="*/ 0 h 33"/>
                <a:gd name="T2" fmla="*/ 2147483647 w 127"/>
                <a:gd name="T3" fmla="*/ 0 h 33"/>
                <a:gd name="T4" fmla="*/ 0 w 127"/>
                <a:gd name="T5" fmla="*/ 2147483647 h 33"/>
                <a:gd name="T6" fmla="*/ 2147483647 w 127"/>
                <a:gd name="T7" fmla="*/ 2147483647 h 33"/>
                <a:gd name="T8" fmla="*/ 2147483647 w 127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33"/>
                <a:gd name="T17" fmla="*/ 127 w 127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33">
                  <a:moveTo>
                    <a:pt x="9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14"/>
                    <a:pt x="112" y="0"/>
                    <a:pt x="94" y="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2" name="Freeform 27"/>
            <p:cNvSpPr/>
            <p:nvPr/>
          </p:nvSpPr>
          <p:spPr bwMode="auto">
            <a:xfrm>
              <a:off x="3811588" y="4330700"/>
              <a:ext cx="182562" cy="147638"/>
            </a:xfrm>
            <a:custGeom>
              <a:avLst/>
              <a:gdLst>
                <a:gd name="T0" fmla="*/ 2147483647 w 110"/>
                <a:gd name="T1" fmla="*/ 2147483647 h 89"/>
                <a:gd name="T2" fmla="*/ 0 w 110"/>
                <a:gd name="T3" fmla="*/ 2147483647 h 89"/>
                <a:gd name="T4" fmla="*/ 2147483647 w 110"/>
                <a:gd name="T5" fmla="*/ 2147483647 h 89"/>
                <a:gd name="T6" fmla="*/ 2147483647 w 110"/>
                <a:gd name="T7" fmla="*/ 2147483647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9"/>
                <a:gd name="T14" fmla="*/ 110 w 11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9">
                  <a:moveTo>
                    <a:pt x="74" y="15"/>
                  </a:moveTo>
                  <a:cubicBezTo>
                    <a:pt x="48" y="0"/>
                    <a:pt x="15" y="9"/>
                    <a:pt x="0" y="35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110" y="63"/>
                    <a:pt x="100" y="30"/>
                    <a:pt x="7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3" name="Freeform 28"/>
            <p:cNvSpPr/>
            <p:nvPr/>
          </p:nvSpPr>
          <p:spPr bwMode="auto">
            <a:xfrm>
              <a:off x="3803650" y="4383088"/>
              <a:ext cx="171450" cy="104775"/>
            </a:xfrm>
            <a:custGeom>
              <a:avLst/>
              <a:gdLst>
                <a:gd name="T0" fmla="*/ 2147483647 w 104"/>
                <a:gd name="T1" fmla="*/ 2147483647 h 63"/>
                <a:gd name="T2" fmla="*/ 2147483647 w 104"/>
                <a:gd name="T3" fmla="*/ 2147483647 h 63"/>
                <a:gd name="T4" fmla="*/ 2147483647 w 104"/>
                <a:gd name="T5" fmla="*/ 2147483647 h 63"/>
                <a:gd name="T6" fmla="*/ 2147483647 w 104"/>
                <a:gd name="T7" fmla="*/ 2147483647 h 63"/>
                <a:gd name="T8" fmla="*/ 2147483647 w 104"/>
                <a:gd name="T9" fmla="*/ 2147483647 h 63"/>
                <a:gd name="T10" fmla="*/ 2147483647 w 104"/>
                <a:gd name="T11" fmla="*/ 0 h 63"/>
                <a:gd name="T12" fmla="*/ 2147483647 w 104"/>
                <a:gd name="T13" fmla="*/ 2147483647 h 63"/>
                <a:gd name="T14" fmla="*/ 2147483647 w 104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"/>
                <a:gd name="T25" fmla="*/ 0 h 63"/>
                <a:gd name="T26" fmla="*/ 104 w 104"/>
                <a:gd name="T27" fmla="*/ 63 h 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" h="63">
                  <a:moveTo>
                    <a:pt x="102" y="60"/>
                  </a:moveTo>
                  <a:cubicBezTo>
                    <a:pt x="101" y="62"/>
                    <a:pt x="99" y="63"/>
                    <a:pt x="98" y="6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02" y="55"/>
                    <a:pt x="102" y="55"/>
                    <a:pt x="102" y="55"/>
                  </a:cubicBezTo>
                  <a:cubicBezTo>
                    <a:pt x="103" y="55"/>
                    <a:pt x="104" y="58"/>
                    <a:pt x="102" y="60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4" name="Freeform 29"/>
            <p:cNvSpPr/>
            <p:nvPr/>
          </p:nvSpPr>
          <p:spPr bwMode="auto">
            <a:xfrm>
              <a:off x="3990975" y="4340225"/>
              <a:ext cx="357187" cy="385763"/>
            </a:xfrm>
            <a:custGeom>
              <a:avLst/>
              <a:gdLst>
                <a:gd name="T0" fmla="*/ 2147483647 w 216"/>
                <a:gd name="T1" fmla="*/ 2147483647 h 233"/>
                <a:gd name="T2" fmla="*/ 2147483647 w 216"/>
                <a:gd name="T3" fmla="*/ 0 h 233"/>
                <a:gd name="T4" fmla="*/ 2147483647 w 216"/>
                <a:gd name="T5" fmla="*/ 2147483647 h 233"/>
                <a:gd name="T6" fmla="*/ 2147483647 w 216"/>
                <a:gd name="T7" fmla="*/ 2147483647 h 233"/>
                <a:gd name="T8" fmla="*/ 2147483647 w 216"/>
                <a:gd name="T9" fmla="*/ 2147483647 h 233"/>
                <a:gd name="T10" fmla="*/ 2147483647 w 216"/>
                <a:gd name="T11" fmla="*/ 2147483647 h 233"/>
                <a:gd name="T12" fmla="*/ 2147483647 w 216"/>
                <a:gd name="T13" fmla="*/ 2147483647 h 233"/>
                <a:gd name="T14" fmla="*/ 0 w 216"/>
                <a:gd name="T15" fmla="*/ 2147483647 h 233"/>
                <a:gd name="T16" fmla="*/ 2147483647 w 216"/>
                <a:gd name="T17" fmla="*/ 2147483647 h 233"/>
                <a:gd name="T18" fmla="*/ 2147483647 w 216"/>
                <a:gd name="T19" fmla="*/ 2147483647 h 2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233"/>
                <a:gd name="T32" fmla="*/ 216 w 216"/>
                <a:gd name="T33" fmla="*/ 233 h 2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233">
                  <a:moveTo>
                    <a:pt x="216" y="95"/>
                  </a:moveTo>
                  <a:cubicBezTo>
                    <a:pt x="162" y="63"/>
                    <a:pt x="107" y="32"/>
                    <a:pt x="53" y="0"/>
                  </a:cubicBezTo>
                  <a:cubicBezTo>
                    <a:pt x="54" y="2"/>
                    <a:pt x="55" y="4"/>
                    <a:pt x="55" y="7"/>
                  </a:cubicBezTo>
                  <a:cubicBezTo>
                    <a:pt x="55" y="9"/>
                    <a:pt x="54" y="11"/>
                    <a:pt x="53" y="1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110" y="121"/>
                    <a:pt x="125" y="135"/>
                    <a:pt x="125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5" y="180"/>
                    <a:pt x="91" y="206"/>
                    <a:pt x="136" y="233"/>
                  </a:cubicBezTo>
                  <a:cubicBezTo>
                    <a:pt x="180" y="201"/>
                    <a:pt x="210" y="152"/>
                    <a:pt x="216" y="9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5" name="Freeform 30"/>
            <p:cNvSpPr/>
            <p:nvPr/>
          </p:nvSpPr>
          <p:spPr bwMode="auto">
            <a:xfrm>
              <a:off x="3863975" y="4354513"/>
              <a:ext cx="246062" cy="239713"/>
            </a:xfrm>
            <a:custGeom>
              <a:avLst/>
              <a:gdLst>
                <a:gd name="T0" fmla="*/ 2147483647 w 148"/>
                <a:gd name="T1" fmla="*/ 2147483647 h 145"/>
                <a:gd name="T2" fmla="*/ 2147483647 w 148"/>
                <a:gd name="T3" fmla="*/ 2147483647 h 145"/>
                <a:gd name="T4" fmla="*/ 2147483647 w 148"/>
                <a:gd name="T5" fmla="*/ 2147483647 h 145"/>
                <a:gd name="T6" fmla="*/ 2147483647 w 148"/>
                <a:gd name="T7" fmla="*/ 0 h 145"/>
                <a:gd name="T8" fmla="*/ 2147483647 w 148"/>
                <a:gd name="T9" fmla="*/ 0 h 145"/>
                <a:gd name="T10" fmla="*/ 2147483647 w 148"/>
                <a:gd name="T11" fmla="*/ 2147483647 h 145"/>
                <a:gd name="T12" fmla="*/ 2147483647 w 148"/>
                <a:gd name="T13" fmla="*/ 2147483647 h 145"/>
                <a:gd name="T14" fmla="*/ 2147483647 w 148"/>
                <a:gd name="T15" fmla="*/ 2147483647 h 145"/>
                <a:gd name="T16" fmla="*/ 2147483647 w 148"/>
                <a:gd name="T17" fmla="*/ 2147483647 h 145"/>
                <a:gd name="T18" fmla="*/ 2147483647 w 148"/>
                <a:gd name="T19" fmla="*/ 2147483647 h 145"/>
                <a:gd name="T20" fmla="*/ 2147483647 w 148"/>
                <a:gd name="T21" fmla="*/ 2147483647 h 145"/>
                <a:gd name="T22" fmla="*/ 0 w 148"/>
                <a:gd name="T23" fmla="*/ 2147483647 h 145"/>
                <a:gd name="T24" fmla="*/ 2147483647 w 148"/>
                <a:gd name="T25" fmla="*/ 2147483647 h 145"/>
                <a:gd name="T26" fmla="*/ 2147483647 w 148"/>
                <a:gd name="T27" fmla="*/ 2147483647 h 145"/>
                <a:gd name="T28" fmla="*/ 2147483647 w 148"/>
                <a:gd name="T29" fmla="*/ 2147483647 h 145"/>
                <a:gd name="T30" fmla="*/ 2147483647 w 148"/>
                <a:gd name="T31" fmla="*/ 2147483647 h 1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8"/>
                <a:gd name="T49" fmla="*/ 0 h 145"/>
                <a:gd name="T50" fmla="*/ 148 w 148"/>
                <a:gd name="T51" fmla="*/ 145 h 1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8" h="145">
                  <a:moveTo>
                    <a:pt x="107" y="113"/>
                  </a:moveTo>
                  <a:cubicBezTo>
                    <a:pt x="148" y="113"/>
                    <a:pt x="148" y="113"/>
                    <a:pt x="148" y="113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6" y="8"/>
                    <a:pt x="112" y="5"/>
                    <a:pt x="11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3"/>
                    <a:pt x="54" y="6"/>
                    <a:pt x="53" y="9"/>
                  </a:cubicBezTo>
                  <a:cubicBezTo>
                    <a:pt x="70" y="25"/>
                    <a:pt x="75" y="50"/>
                    <a:pt x="64" y="72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6" y="73"/>
                    <a:pt x="67" y="76"/>
                    <a:pt x="65" y="78"/>
                  </a:cubicBezTo>
                  <a:cubicBezTo>
                    <a:pt x="64" y="80"/>
                    <a:pt x="62" y="81"/>
                    <a:pt x="61" y="8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2" y="74"/>
                    <a:pt x="9" y="79"/>
                    <a:pt x="0" y="75"/>
                  </a:cubicBezTo>
                  <a:cubicBezTo>
                    <a:pt x="24" y="90"/>
                    <a:pt x="49" y="104"/>
                    <a:pt x="74" y="119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5" y="127"/>
                    <a:pt x="89" y="113"/>
                    <a:pt x="107" y="113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6" name="Freeform 31"/>
            <p:cNvSpPr/>
            <p:nvPr/>
          </p:nvSpPr>
          <p:spPr bwMode="auto">
            <a:xfrm>
              <a:off x="3857625" y="4475163"/>
              <a:ext cx="6350" cy="3175"/>
            </a:xfrm>
            <a:custGeom>
              <a:avLst/>
              <a:gdLst>
                <a:gd name="T0" fmla="*/ 2147483647 w 4"/>
                <a:gd name="T1" fmla="*/ 2147483647 h 2"/>
                <a:gd name="T2" fmla="*/ 2147483647 w 4"/>
                <a:gd name="T3" fmla="*/ 2147483647 h 2"/>
                <a:gd name="T4" fmla="*/ 0 w 4"/>
                <a:gd name="T5" fmla="*/ 0 h 2"/>
                <a:gd name="T6" fmla="*/ 2147483647 w 4"/>
                <a:gd name="T7" fmla="*/ 2147483647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2"/>
                <a:gd name="T14" fmla="*/ 4 w 4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2">
                  <a:moveTo>
                    <a:pt x="2" y="2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7" name="Freeform 32"/>
            <p:cNvSpPr/>
            <p:nvPr/>
          </p:nvSpPr>
          <p:spPr bwMode="auto">
            <a:xfrm>
              <a:off x="4070350" y="4335463"/>
              <a:ext cx="7937" cy="4763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2147483647 h 3"/>
                <a:gd name="T4" fmla="*/ 0 w 5"/>
                <a:gd name="T5" fmla="*/ 0 h 3"/>
                <a:gd name="T6" fmla="*/ 0 60000 65536"/>
                <a:gd name="T7" fmla="*/ 0 60000 65536"/>
                <a:gd name="T8" fmla="*/ 0 60000 65536"/>
                <a:gd name="T9" fmla="*/ 0 w 5"/>
                <a:gd name="T10" fmla="*/ 0 h 3"/>
                <a:gd name="T11" fmla="*/ 5 w 5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3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8" name="Freeform 33"/>
            <p:cNvSpPr/>
            <p:nvPr/>
          </p:nvSpPr>
          <p:spPr bwMode="auto">
            <a:xfrm>
              <a:off x="3987800" y="4594225"/>
              <a:ext cx="3175" cy="1588"/>
            </a:xfrm>
            <a:custGeom>
              <a:avLst/>
              <a:gdLst>
                <a:gd name="T0" fmla="*/ 0 w 2"/>
                <a:gd name="T1" fmla="*/ 2147483647 h 1"/>
                <a:gd name="T2" fmla="*/ 2147483647 w 2"/>
                <a:gd name="T3" fmla="*/ 2147483647 h 1"/>
                <a:gd name="T4" fmla="*/ 0 w 2"/>
                <a:gd name="T5" fmla="*/ 0 h 1"/>
                <a:gd name="T6" fmla="*/ 0 w 2"/>
                <a:gd name="T7" fmla="*/ 2147483647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1"/>
                <a:gd name="T14" fmla="*/ 2 w 2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9" name="Oval 34"/>
            <p:cNvSpPr>
              <a:spLocks noChangeArrowheads="1"/>
            </p:cNvSpPr>
            <p:nvPr/>
          </p:nvSpPr>
          <p:spPr bwMode="auto">
            <a:xfrm>
              <a:off x="1031875" y="4576763"/>
              <a:ext cx="482600" cy="484188"/>
            </a:xfrm>
            <a:prstGeom prst="ellipse">
              <a:avLst/>
            </a:pr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90" name="Freeform 35"/>
            <p:cNvSpPr/>
            <p:nvPr/>
          </p:nvSpPr>
          <p:spPr bwMode="auto">
            <a:xfrm>
              <a:off x="1128713" y="4648200"/>
              <a:ext cx="273050" cy="307975"/>
            </a:xfrm>
            <a:custGeom>
              <a:avLst/>
              <a:gdLst>
                <a:gd name="T0" fmla="*/ 2147483647 w 165"/>
                <a:gd name="T1" fmla="*/ 2147483647 h 186"/>
                <a:gd name="T2" fmla="*/ 2147483647 w 165"/>
                <a:gd name="T3" fmla="*/ 2147483647 h 186"/>
                <a:gd name="T4" fmla="*/ 2147483647 w 165"/>
                <a:gd name="T5" fmla="*/ 2147483647 h 186"/>
                <a:gd name="T6" fmla="*/ 2147483647 w 165"/>
                <a:gd name="T7" fmla="*/ 2147483647 h 186"/>
                <a:gd name="T8" fmla="*/ 2147483647 w 165"/>
                <a:gd name="T9" fmla="*/ 2147483647 h 186"/>
                <a:gd name="T10" fmla="*/ 2147483647 w 165"/>
                <a:gd name="T11" fmla="*/ 0 h 186"/>
                <a:gd name="T12" fmla="*/ 2147483647 w 165"/>
                <a:gd name="T13" fmla="*/ 0 h 186"/>
                <a:gd name="T14" fmla="*/ 2147483647 w 165"/>
                <a:gd name="T15" fmla="*/ 0 h 186"/>
                <a:gd name="T16" fmla="*/ 2147483647 w 165"/>
                <a:gd name="T17" fmla="*/ 0 h 186"/>
                <a:gd name="T18" fmla="*/ 2147483647 w 165"/>
                <a:gd name="T19" fmla="*/ 0 h 186"/>
                <a:gd name="T20" fmla="*/ 2147483647 w 165"/>
                <a:gd name="T21" fmla="*/ 0 h 186"/>
                <a:gd name="T22" fmla="*/ 2147483647 w 165"/>
                <a:gd name="T23" fmla="*/ 2147483647 h 186"/>
                <a:gd name="T24" fmla="*/ 2147483647 w 165"/>
                <a:gd name="T25" fmla="*/ 2147483647 h 186"/>
                <a:gd name="T26" fmla="*/ 2147483647 w 165"/>
                <a:gd name="T27" fmla="*/ 2147483647 h 186"/>
                <a:gd name="T28" fmla="*/ 2147483647 w 165"/>
                <a:gd name="T29" fmla="*/ 2147483647 h 186"/>
                <a:gd name="T30" fmla="*/ 2147483647 w 165"/>
                <a:gd name="T31" fmla="*/ 2147483647 h 186"/>
                <a:gd name="T32" fmla="*/ 2147483647 w 165"/>
                <a:gd name="T33" fmla="*/ 2147483647 h 186"/>
                <a:gd name="T34" fmla="*/ 2147483647 w 165"/>
                <a:gd name="T35" fmla="*/ 2147483647 h 186"/>
                <a:gd name="T36" fmla="*/ 2147483647 w 165"/>
                <a:gd name="T37" fmla="*/ 2147483647 h 186"/>
                <a:gd name="T38" fmla="*/ 2147483647 w 165"/>
                <a:gd name="T39" fmla="*/ 2147483647 h 186"/>
                <a:gd name="T40" fmla="*/ 2147483647 w 165"/>
                <a:gd name="T41" fmla="*/ 2147483647 h 186"/>
                <a:gd name="T42" fmla="*/ 2147483647 w 165"/>
                <a:gd name="T43" fmla="*/ 2147483647 h 186"/>
                <a:gd name="T44" fmla="*/ 2147483647 w 165"/>
                <a:gd name="T45" fmla="*/ 2147483647 h 186"/>
                <a:gd name="T46" fmla="*/ 2147483647 w 165"/>
                <a:gd name="T47" fmla="*/ 2147483647 h 186"/>
                <a:gd name="T48" fmla="*/ 2147483647 w 165"/>
                <a:gd name="T49" fmla="*/ 2147483647 h 1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"/>
                <a:gd name="T76" fmla="*/ 0 h 186"/>
                <a:gd name="T77" fmla="*/ 165 w 165"/>
                <a:gd name="T78" fmla="*/ 186 h 18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" h="186">
                  <a:moveTo>
                    <a:pt x="163" y="160"/>
                  </a:moveTo>
                  <a:cubicBezTo>
                    <a:pt x="106" y="79"/>
                    <a:pt x="106" y="79"/>
                    <a:pt x="106" y="79"/>
                  </a:cubicBezTo>
                  <a:cubicBezTo>
                    <a:pt x="104" y="76"/>
                    <a:pt x="102" y="71"/>
                    <a:pt x="102" y="68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6" y="14"/>
                    <a:pt x="109" y="11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0" y="0"/>
                    <a:pt x="7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8" y="0"/>
                    <a:pt x="55" y="3"/>
                    <a:pt x="55" y="7"/>
                  </a:cubicBezTo>
                  <a:cubicBezTo>
                    <a:pt x="55" y="11"/>
                    <a:pt x="58" y="14"/>
                    <a:pt x="62" y="14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71"/>
                    <a:pt x="61" y="76"/>
                    <a:pt x="59" y="79"/>
                  </a:cubicBezTo>
                  <a:cubicBezTo>
                    <a:pt x="2" y="160"/>
                    <a:pt x="2" y="160"/>
                    <a:pt x="2" y="160"/>
                  </a:cubicBezTo>
                  <a:cubicBezTo>
                    <a:pt x="0" y="163"/>
                    <a:pt x="0" y="168"/>
                    <a:pt x="1" y="170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10" y="184"/>
                    <a:pt x="14" y="186"/>
                    <a:pt x="17" y="186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80" y="186"/>
                    <a:pt x="85" y="186"/>
                    <a:pt x="8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51" y="186"/>
                    <a:pt x="155" y="184"/>
                    <a:pt x="156" y="181"/>
                  </a:cubicBezTo>
                  <a:cubicBezTo>
                    <a:pt x="163" y="170"/>
                    <a:pt x="163" y="170"/>
                    <a:pt x="163" y="170"/>
                  </a:cubicBezTo>
                  <a:cubicBezTo>
                    <a:pt x="165" y="168"/>
                    <a:pt x="165" y="163"/>
                    <a:pt x="163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1" name="Freeform 36"/>
            <p:cNvSpPr/>
            <p:nvPr/>
          </p:nvSpPr>
          <p:spPr bwMode="auto">
            <a:xfrm>
              <a:off x="1157288" y="4845050"/>
              <a:ext cx="215900" cy="85725"/>
            </a:xfrm>
            <a:custGeom>
              <a:avLst/>
              <a:gdLst>
                <a:gd name="T0" fmla="*/ 2147483647 w 136"/>
                <a:gd name="T1" fmla="*/ 0 h 54"/>
                <a:gd name="T2" fmla="*/ 0 w 136"/>
                <a:gd name="T3" fmla="*/ 2147483647 h 54"/>
                <a:gd name="T4" fmla="*/ 2147483647 w 136"/>
                <a:gd name="T5" fmla="*/ 2147483647 h 54"/>
                <a:gd name="T6" fmla="*/ 2147483647 w 136"/>
                <a:gd name="T7" fmla="*/ 2147483647 h 54"/>
                <a:gd name="T8" fmla="*/ 2147483647 w 136"/>
                <a:gd name="T9" fmla="*/ 2147483647 h 54"/>
                <a:gd name="T10" fmla="*/ 2147483647 w 136"/>
                <a:gd name="T11" fmla="*/ 0 h 54"/>
                <a:gd name="T12" fmla="*/ 2147483647 w 136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54"/>
                <a:gd name="T23" fmla="*/ 136 w 136"/>
                <a:gd name="T24" fmla="*/ 54 h 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54">
                  <a:moveTo>
                    <a:pt x="34" y="0"/>
                  </a:moveTo>
                  <a:lnTo>
                    <a:pt x="0" y="49"/>
                  </a:lnTo>
                  <a:lnTo>
                    <a:pt x="3" y="54"/>
                  </a:lnTo>
                  <a:lnTo>
                    <a:pt x="133" y="54"/>
                  </a:lnTo>
                  <a:lnTo>
                    <a:pt x="136" y="49"/>
                  </a:lnTo>
                  <a:lnTo>
                    <a:pt x="102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2" name="Oval 37"/>
            <p:cNvSpPr>
              <a:spLocks noChangeArrowheads="1"/>
            </p:cNvSpPr>
            <p:nvPr/>
          </p:nvSpPr>
          <p:spPr bwMode="auto">
            <a:xfrm>
              <a:off x="1204913" y="4867275"/>
              <a:ext cx="28575" cy="2857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93" name="Oval 38"/>
            <p:cNvSpPr>
              <a:spLocks noChangeArrowheads="1"/>
            </p:cNvSpPr>
            <p:nvPr/>
          </p:nvSpPr>
          <p:spPr bwMode="auto">
            <a:xfrm>
              <a:off x="1239838" y="4884738"/>
              <a:ext cx="34925" cy="34925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94" name="Oval 39"/>
            <p:cNvSpPr>
              <a:spLocks noChangeArrowheads="1"/>
            </p:cNvSpPr>
            <p:nvPr/>
          </p:nvSpPr>
          <p:spPr bwMode="auto">
            <a:xfrm>
              <a:off x="1289050" y="4862513"/>
              <a:ext cx="26987" cy="26988"/>
            </a:xfrm>
            <a:prstGeom prst="ellipse">
              <a:avLst/>
            </a:prstGeom>
            <a:solidFill>
              <a:srgbClr val="8E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95" name="Oval 40"/>
            <p:cNvSpPr>
              <a:spLocks noChangeArrowheads="1"/>
            </p:cNvSpPr>
            <p:nvPr/>
          </p:nvSpPr>
          <p:spPr bwMode="auto">
            <a:xfrm>
              <a:off x="2151063" y="1985962"/>
              <a:ext cx="793750" cy="793750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196" name="Freeform 41"/>
            <p:cNvSpPr/>
            <p:nvPr/>
          </p:nvSpPr>
          <p:spPr bwMode="auto">
            <a:xfrm>
              <a:off x="2482850" y="2509838"/>
              <a:ext cx="133350" cy="38100"/>
            </a:xfrm>
            <a:custGeom>
              <a:avLst/>
              <a:gdLst>
                <a:gd name="T0" fmla="*/ 2147483647 w 84"/>
                <a:gd name="T1" fmla="*/ 2147483647 h 24"/>
                <a:gd name="T2" fmla="*/ 2147483647 w 84"/>
                <a:gd name="T3" fmla="*/ 0 h 24"/>
                <a:gd name="T4" fmla="*/ 2147483647 w 84"/>
                <a:gd name="T5" fmla="*/ 0 h 24"/>
                <a:gd name="T6" fmla="*/ 0 w 84"/>
                <a:gd name="T7" fmla="*/ 2147483647 h 24"/>
                <a:gd name="T8" fmla="*/ 2147483647 w 84"/>
                <a:gd name="T9" fmla="*/ 2147483647 h 24"/>
                <a:gd name="T10" fmla="*/ 2147483647 w 84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24"/>
                <a:gd name="T20" fmla="*/ 84 w 8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24">
                  <a:moveTo>
                    <a:pt x="84" y="24"/>
                  </a:moveTo>
                  <a:lnTo>
                    <a:pt x="80" y="0"/>
                  </a:lnTo>
                  <a:lnTo>
                    <a:pt x="3" y="0"/>
                  </a:lnTo>
                  <a:lnTo>
                    <a:pt x="0" y="23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7" name="Freeform 42"/>
            <p:cNvSpPr/>
            <p:nvPr/>
          </p:nvSpPr>
          <p:spPr bwMode="auto">
            <a:xfrm>
              <a:off x="2335213" y="2201863"/>
              <a:ext cx="427037" cy="255588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8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8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8" name="Freeform 43"/>
            <p:cNvSpPr/>
            <p:nvPr/>
          </p:nvSpPr>
          <p:spPr bwMode="auto">
            <a:xfrm>
              <a:off x="2335213" y="2212975"/>
              <a:ext cx="427037" cy="257175"/>
            </a:xfrm>
            <a:custGeom>
              <a:avLst/>
              <a:gdLst>
                <a:gd name="T0" fmla="*/ 2147483647 w 258"/>
                <a:gd name="T1" fmla="*/ 2147483647 h 155"/>
                <a:gd name="T2" fmla="*/ 2147483647 w 258"/>
                <a:gd name="T3" fmla="*/ 0 h 155"/>
                <a:gd name="T4" fmla="*/ 2147483647 w 258"/>
                <a:gd name="T5" fmla="*/ 0 h 155"/>
                <a:gd name="T6" fmla="*/ 0 w 258"/>
                <a:gd name="T7" fmla="*/ 2147483647 h 155"/>
                <a:gd name="T8" fmla="*/ 0 w 258"/>
                <a:gd name="T9" fmla="*/ 2147483647 h 155"/>
                <a:gd name="T10" fmla="*/ 2147483647 w 258"/>
                <a:gd name="T11" fmla="*/ 2147483647 h 155"/>
                <a:gd name="T12" fmla="*/ 2147483647 w 258"/>
                <a:gd name="T13" fmla="*/ 2147483647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155"/>
                <a:gd name="T23" fmla="*/ 258 w 258"/>
                <a:gd name="T24" fmla="*/ 155 h 1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155">
                  <a:moveTo>
                    <a:pt x="258" y="9"/>
                  </a:moveTo>
                  <a:cubicBezTo>
                    <a:pt x="258" y="4"/>
                    <a:pt x="254" y="0"/>
                    <a:pt x="25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58" y="155"/>
                    <a:pt x="258" y="155"/>
                    <a:pt x="258" y="155"/>
                  </a:cubicBezTo>
                  <a:lnTo>
                    <a:pt x="258" y="9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9" name="Freeform 44"/>
            <p:cNvSpPr/>
            <p:nvPr/>
          </p:nvSpPr>
          <p:spPr bwMode="auto">
            <a:xfrm>
              <a:off x="2335213" y="2470150"/>
              <a:ext cx="427037" cy="41275"/>
            </a:xfrm>
            <a:custGeom>
              <a:avLst/>
              <a:gdLst>
                <a:gd name="T0" fmla="*/ 0 w 258"/>
                <a:gd name="T1" fmla="*/ 0 h 25"/>
                <a:gd name="T2" fmla="*/ 0 w 258"/>
                <a:gd name="T3" fmla="*/ 2147483647 h 25"/>
                <a:gd name="T4" fmla="*/ 2147483647 w 258"/>
                <a:gd name="T5" fmla="*/ 2147483647 h 25"/>
                <a:gd name="T6" fmla="*/ 2147483647 w 258"/>
                <a:gd name="T7" fmla="*/ 2147483647 h 25"/>
                <a:gd name="T8" fmla="*/ 2147483647 w 258"/>
                <a:gd name="T9" fmla="*/ 2147483647 h 25"/>
                <a:gd name="T10" fmla="*/ 2147483647 w 258"/>
                <a:gd name="T11" fmla="*/ 0 h 25"/>
                <a:gd name="T12" fmla="*/ 0 w 258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8"/>
                <a:gd name="T22" fmla="*/ 0 h 25"/>
                <a:gd name="T23" fmla="*/ 258 w 258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8" h="25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5"/>
                    <a:pt x="8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4" y="25"/>
                    <a:pt x="258" y="21"/>
                    <a:pt x="258" y="17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0" name="Rectangle 45"/>
            <p:cNvSpPr>
              <a:spLocks noChangeArrowheads="1"/>
            </p:cNvSpPr>
            <p:nvPr/>
          </p:nvSpPr>
          <p:spPr bwMode="auto">
            <a:xfrm>
              <a:off x="2457450" y="2551113"/>
              <a:ext cx="182562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01" name="Freeform 46"/>
            <p:cNvSpPr/>
            <p:nvPr/>
          </p:nvSpPr>
          <p:spPr bwMode="auto">
            <a:xfrm>
              <a:off x="2457450" y="2543175"/>
              <a:ext cx="182562" cy="7938"/>
            </a:xfrm>
            <a:custGeom>
              <a:avLst/>
              <a:gdLst>
                <a:gd name="T0" fmla="*/ 2147483647 w 115"/>
                <a:gd name="T1" fmla="*/ 2147483647 h 5"/>
                <a:gd name="T2" fmla="*/ 0 w 115"/>
                <a:gd name="T3" fmla="*/ 2147483647 h 5"/>
                <a:gd name="T4" fmla="*/ 2147483647 w 115"/>
                <a:gd name="T5" fmla="*/ 0 h 5"/>
                <a:gd name="T6" fmla="*/ 2147483647 w 115"/>
                <a:gd name="T7" fmla="*/ 0 h 5"/>
                <a:gd name="T8" fmla="*/ 2147483647 w 115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5"/>
                <a:gd name="T17" fmla="*/ 115 w 115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5">
                  <a:moveTo>
                    <a:pt x="115" y="5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9" y="0"/>
                  </a:lnTo>
                  <a:lnTo>
                    <a:pt x="115" y="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2" name="Freeform 47"/>
            <p:cNvSpPr/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2147483647 w 247"/>
                <a:gd name="T1" fmla="*/ 0 h 138"/>
                <a:gd name="T2" fmla="*/ 0 w 247"/>
                <a:gd name="T3" fmla="*/ 0 h 138"/>
                <a:gd name="T4" fmla="*/ 0 w 247"/>
                <a:gd name="T5" fmla="*/ 2147483647 h 138"/>
                <a:gd name="T6" fmla="*/ 2147483647 w 247"/>
                <a:gd name="T7" fmla="*/ 0 h 138"/>
                <a:gd name="T8" fmla="*/ 2147483647 w 247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247" y="0"/>
                  </a:moveTo>
                  <a:lnTo>
                    <a:pt x="0" y="0"/>
                  </a:lnTo>
                  <a:lnTo>
                    <a:pt x="0" y="138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3" name="Freeform 48"/>
            <p:cNvSpPr/>
            <p:nvPr/>
          </p:nvSpPr>
          <p:spPr bwMode="auto">
            <a:xfrm>
              <a:off x="2352675" y="2233613"/>
              <a:ext cx="392112" cy="219075"/>
            </a:xfrm>
            <a:custGeom>
              <a:avLst/>
              <a:gdLst>
                <a:gd name="T0" fmla="*/ 0 w 247"/>
                <a:gd name="T1" fmla="*/ 2147483647 h 138"/>
                <a:gd name="T2" fmla="*/ 0 w 247"/>
                <a:gd name="T3" fmla="*/ 2147483647 h 138"/>
                <a:gd name="T4" fmla="*/ 2147483647 w 247"/>
                <a:gd name="T5" fmla="*/ 2147483647 h 138"/>
                <a:gd name="T6" fmla="*/ 2147483647 w 247"/>
                <a:gd name="T7" fmla="*/ 0 h 138"/>
                <a:gd name="T8" fmla="*/ 0 w 247"/>
                <a:gd name="T9" fmla="*/ 2147483647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38"/>
                <a:gd name="T17" fmla="*/ 247 w 247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38">
                  <a:moveTo>
                    <a:pt x="0" y="138"/>
                  </a:moveTo>
                  <a:lnTo>
                    <a:pt x="0" y="138"/>
                  </a:lnTo>
                  <a:lnTo>
                    <a:pt x="247" y="138"/>
                  </a:lnTo>
                  <a:lnTo>
                    <a:pt x="247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4" name="Freeform 49"/>
            <p:cNvSpPr/>
            <p:nvPr/>
          </p:nvSpPr>
          <p:spPr bwMode="auto">
            <a:xfrm>
              <a:off x="2346325" y="2205038"/>
              <a:ext cx="598487" cy="528638"/>
            </a:xfrm>
            <a:custGeom>
              <a:avLst/>
              <a:gdLst>
                <a:gd name="T0" fmla="*/ 2147483647 w 361"/>
                <a:gd name="T1" fmla="*/ 2147483647 h 320"/>
                <a:gd name="T2" fmla="*/ 2147483647 w 361"/>
                <a:gd name="T3" fmla="*/ 2147483647 h 320"/>
                <a:gd name="T4" fmla="*/ 2147483647 w 361"/>
                <a:gd name="T5" fmla="*/ 0 h 320"/>
                <a:gd name="T6" fmla="*/ 2147483647 w 361"/>
                <a:gd name="T7" fmla="*/ 2147483647 h 320"/>
                <a:gd name="T8" fmla="*/ 2147483647 w 361"/>
                <a:gd name="T9" fmla="*/ 2147483647 h 320"/>
                <a:gd name="T10" fmla="*/ 2147483647 w 361"/>
                <a:gd name="T11" fmla="*/ 2147483647 h 320"/>
                <a:gd name="T12" fmla="*/ 2147483647 w 361"/>
                <a:gd name="T13" fmla="*/ 2147483647 h 320"/>
                <a:gd name="T14" fmla="*/ 2147483647 w 361"/>
                <a:gd name="T15" fmla="*/ 2147483647 h 320"/>
                <a:gd name="T16" fmla="*/ 2147483647 w 361"/>
                <a:gd name="T17" fmla="*/ 2147483647 h 320"/>
                <a:gd name="T18" fmla="*/ 2147483647 w 361"/>
                <a:gd name="T19" fmla="*/ 2147483647 h 320"/>
                <a:gd name="T20" fmla="*/ 2147483647 w 361"/>
                <a:gd name="T21" fmla="*/ 2147483647 h 320"/>
                <a:gd name="T22" fmla="*/ 2147483647 w 361"/>
                <a:gd name="T23" fmla="*/ 2147483647 h 320"/>
                <a:gd name="T24" fmla="*/ 2147483647 w 361"/>
                <a:gd name="T25" fmla="*/ 2147483647 h 320"/>
                <a:gd name="T26" fmla="*/ 2147483647 w 361"/>
                <a:gd name="T27" fmla="*/ 2147483647 h 320"/>
                <a:gd name="T28" fmla="*/ 2147483647 w 361"/>
                <a:gd name="T29" fmla="*/ 2147483647 h 320"/>
                <a:gd name="T30" fmla="*/ 2147483647 w 361"/>
                <a:gd name="T31" fmla="*/ 2147483647 h 320"/>
                <a:gd name="T32" fmla="*/ 2147483647 w 361"/>
                <a:gd name="T33" fmla="*/ 2147483647 h 320"/>
                <a:gd name="T34" fmla="*/ 2147483647 w 361"/>
                <a:gd name="T35" fmla="*/ 2147483647 h 320"/>
                <a:gd name="T36" fmla="*/ 0 w 361"/>
                <a:gd name="T37" fmla="*/ 2147483647 h 320"/>
                <a:gd name="T38" fmla="*/ 2147483647 w 361"/>
                <a:gd name="T39" fmla="*/ 2147483647 h 320"/>
                <a:gd name="T40" fmla="*/ 2147483647 w 361"/>
                <a:gd name="T41" fmla="*/ 2147483647 h 3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1"/>
                <a:gd name="T64" fmla="*/ 0 h 320"/>
                <a:gd name="T65" fmla="*/ 361 w 361"/>
                <a:gd name="T66" fmla="*/ 320 h 3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1" h="320">
                  <a:moveTo>
                    <a:pt x="361" y="108"/>
                  </a:moveTo>
                  <a:cubicBezTo>
                    <a:pt x="361" y="93"/>
                    <a:pt x="360" y="78"/>
                    <a:pt x="357" y="63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0" y="1"/>
                    <a:pt x="251" y="4"/>
                    <a:pt x="251" y="6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51" y="181"/>
                    <a:pt x="247" y="185"/>
                    <a:pt x="243" y="185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3" y="205"/>
                    <a:pt x="163" y="205"/>
                    <a:pt x="163" y="205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5" y="185"/>
                    <a:pt x="85" y="185"/>
                    <a:pt x="85" y="185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1" y="185"/>
                    <a:pt x="0" y="185"/>
                    <a:pt x="0" y="185"/>
                  </a:cubicBezTo>
                  <a:cubicBezTo>
                    <a:pt x="233" y="320"/>
                    <a:pt x="233" y="320"/>
                    <a:pt x="233" y="320"/>
                  </a:cubicBezTo>
                  <a:cubicBezTo>
                    <a:pt x="309" y="280"/>
                    <a:pt x="361" y="200"/>
                    <a:pt x="361" y="108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5" name="Freeform 50"/>
            <p:cNvSpPr>
              <a:spLocks noEditPoints="1"/>
            </p:cNvSpPr>
            <p:nvPr/>
          </p:nvSpPr>
          <p:spPr bwMode="auto">
            <a:xfrm>
              <a:off x="3395663" y="2371725"/>
              <a:ext cx="528637" cy="563563"/>
            </a:xfrm>
            <a:custGeom>
              <a:avLst/>
              <a:gdLst>
                <a:gd name="T0" fmla="*/ 2147483647 w 319"/>
                <a:gd name="T1" fmla="*/ 2147483647 h 340"/>
                <a:gd name="T2" fmla="*/ 2147483647 w 319"/>
                <a:gd name="T3" fmla="*/ 2147483647 h 340"/>
                <a:gd name="T4" fmla="*/ 2147483647 w 319"/>
                <a:gd name="T5" fmla="*/ 2147483647 h 340"/>
                <a:gd name="T6" fmla="*/ 2147483647 w 319"/>
                <a:gd name="T7" fmla="*/ 2147483647 h 340"/>
                <a:gd name="T8" fmla="*/ 2147483647 w 319"/>
                <a:gd name="T9" fmla="*/ 2147483647 h 340"/>
                <a:gd name="T10" fmla="*/ 2147483647 w 319"/>
                <a:gd name="T11" fmla="*/ 2147483647 h 340"/>
                <a:gd name="T12" fmla="*/ 2147483647 w 319"/>
                <a:gd name="T13" fmla="*/ 2147483647 h 340"/>
                <a:gd name="T14" fmla="*/ 2147483647 w 319"/>
                <a:gd name="T15" fmla="*/ 2147483647 h 340"/>
                <a:gd name="T16" fmla="*/ 2147483647 w 319"/>
                <a:gd name="T17" fmla="*/ 2147483647 h 340"/>
                <a:gd name="T18" fmla="*/ 2147483647 w 319"/>
                <a:gd name="T19" fmla="*/ 2147483647 h 340"/>
                <a:gd name="T20" fmla="*/ 2147483647 w 319"/>
                <a:gd name="T21" fmla="*/ 2147483647 h 340"/>
                <a:gd name="T22" fmla="*/ 2147483647 w 319"/>
                <a:gd name="T23" fmla="*/ 2147483647 h 340"/>
                <a:gd name="T24" fmla="*/ 2147483647 w 319"/>
                <a:gd name="T25" fmla="*/ 2147483647 h 340"/>
                <a:gd name="T26" fmla="*/ 2147483647 w 319"/>
                <a:gd name="T27" fmla="*/ 2147483647 h 340"/>
                <a:gd name="T28" fmla="*/ 2147483647 w 319"/>
                <a:gd name="T29" fmla="*/ 2147483647 h 340"/>
                <a:gd name="T30" fmla="*/ 2147483647 w 319"/>
                <a:gd name="T31" fmla="*/ 2147483647 h 340"/>
                <a:gd name="T32" fmla="*/ 2147483647 w 319"/>
                <a:gd name="T33" fmla="*/ 2147483647 h 340"/>
                <a:gd name="T34" fmla="*/ 2147483647 w 319"/>
                <a:gd name="T35" fmla="*/ 2147483647 h 340"/>
                <a:gd name="T36" fmla="*/ 2147483647 w 319"/>
                <a:gd name="T37" fmla="*/ 2147483647 h 340"/>
                <a:gd name="T38" fmla="*/ 2147483647 w 319"/>
                <a:gd name="T39" fmla="*/ 2147483647 h 340"/>
                <a:gd name="T40" fmla="*/ 2147483647 w 319"/>
                <a:gd name="T41" fmla="*/ 2147483647 h 340"/>
                <a:gd name="T42" fmla="*/ 2147483647 w 319"/>
                <a:gd name="T43" fmla="*/ 2147483647 h 340"/>
                <a:gd name="T44" fmla="*/ 2147483647 w 319"/>
                <a:gd name="T45" fmla="*/ 2147483647 h 340"/>
                <a:gd name="T46" fmla="*/ 2147483647 w 319"/>
                <a:gd name="T47" fmla="*/ 2147483647 h 340"/>
                <a:gd name="T48" fmla="*/ 2147483647 w 319"/>
                <a:gd name="T49" fmla="*/ 2147483647 h 340"/>
                <a:gd name="T50" fmla="*/ 2147483647 w 319"/>
                <a:gd name="T51" fmla="*/ 2147483647 h 340"/>
                <a:gd name="T52" fmla="*/ 2147483647 w 319"/>
                <a:gd name="T53" fmla="*/ 2147483647 h 340"/>
                <a:gd name="T54" fmla="*/ 2147483647 w 319"/>
                <a:gd name="T55" fmla="*/ 2147483647 h 340"/>
                <a:gd name="T56" fmla="*/ 0 w 319"/>
                <a:gd name="T57" fmla="*/ 2147483647 h 340"/>
                <a:gd name="T58" fmla="*/ 2147483647 w 319"/>
                <a:gd name="T59" fmla="*/ 2147483647 h 340"/>
                <a:gd name="T60" fmla="*/ 2147483647 w 319"/>
                <a:gd name="T61" fmla="*/ 2147483647 h 340"/>
                <a:gd name="T62" fmla="*/ 2147483647 w 319"/>
                <a:gd name="T63" fmla="*/ 2147483647 h 340"/>
                <a:gd name="T64" fmla="*/ 2147483647 w 319"/>
                <a:gd name="T65" fmla="*/ 2147483647 h 340"/>
                <a:gd name="T66" fmla="*/ 2147483647 w 319"/>
                <a:gd name="T67" fmla="*/ 2147483647 h 340"/>
                <a:gd name="T68" fmla="*/ 2147483647 w 319"/>
                <a:gd name="T69" fmla="*/ 2147483647 h 340"/>
                <a:gd name="T70" fmla="*/ 2147483647 w 319"/>
                <a:gd name="T71" fmla="*/ 2147483647 h 340"/>
                <a:gd name="T72" fmla="*/ 2147483647 w 319"/>
                <a:gd name="T73" fmla="*/ 2147483647 h 340"/>
                <a:gd name="T74" fmla="*/ 2147483647 w 319"/>
                <a:gd name="T75" fmla="*/ 2147483647 h 340"/>
                <a:gd name="T76" fmla="*/ 2147483647 w 319"/>
                <a:gd name="T77" fmla="*/ 2147483647 h 340"/>
                <a:gd name="T78" fmla="*/ 2147483647 w 319"/>
                <a:gd name="T79" fmla="*/ 2147483647 h 340"/>
                <a:gd name="T80" fmla="*/ 2147483647 w 319"/>
                <a:gd name="T81" fmla="*/ 2147483647 h 340"/>
                <a:gd name="T82" fmla="*/ 2147483647 w 319"/>
                <a:gd name="T83" fmla="*/ 2147483647 h 340"/>
                <a:gd name="T84" fmla="*/ 2147483647 w 319"/>
                <a:gd name="T85" fmla="*/ 2147483647 h 340"/>
                <a:gd name="T86" fmla="*/ 2147483647 w 319"/>
                <a:gd name="T87" fmla="*/ 2147483647 h 340"/>
                <a:gd name="T88" fmla="*/ 2147483647 w 319"/>
                <a:gd name="T89" fmla="*/ 0 h 340"/>
                <a:gd name="T90" fmla="*/ 2147483647 w 319"/>
                <a:gd name="T91" fmla="*/ 2147483647 h 340"/>
                <a:gd name="T92" fmla="*/ 2147483647 w 319"/>
                <a:gd name="T93" fmla="*/ 214748364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9"/>
                <a:gd name="T142" fmla="*/ 0 h 340"/>
                <a:gd name="T143" fmla="*/ 319 w 319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9" h="340">
                  <a:moveTo>
                    <a:pt x="259" y="340"/>
                  </a:moveTo>
                  <a:cubicBezTo>
                    <a:pt x="230" y="310"/>
                    <a:pt x="230" y="310"/>
                    <a:pt x="230" y="310"/>
                  </a:cubicBezTo>
                  <a:cubicBezTo>
                    <a:pt x="232" y="308"/>
                    <a:pt x="234" y="306"/>
                    <a:pt x="236" y="303"/>
                  </a:cubicBezTo>
                  <a:cubicBezTo>
                    <a:pt x="268" y="332"/>
                    <a:pt x="268" y="332"/>
                    <a:pt x="268" y="332"/>
                  </a:cubicBezTo>
                  <a:cubicBezTo>
                    <a:pt x="265" y="335"/>
                    <a:pt x="262" y="338"/>
                    <a:pt x="259" y="340"/>
                  </a:cubicBezTo>
                  <a:close/>
                  <a:moveTo>
                    <a:pt x="301" y="281"/>
                  </a:moveTo>
                  <a:cubicBezTo>
                    <a:pt x="263" y="263"/>
                    <a:pt x="263" y="263"/>
                    <a:pt x="263" y="263"/>
                  </a:cubicBezTo>
                  <a:cubicBezTo>
                    <a:pt x="264" y="260"/>
                    <a:pt x="265" y="257"/>
                    <a:pt x="266" y="254"/>
                  </a:cubicBezTo>
                  <a:cubicBezTo>
                    <a:pt x="306" y="270"/>
                    <a:pt x="306" y="270"/>
                    <a:pt x="306" y="270"/>
                  </a:cubicBezTo>
                  <a:cubicBezTo>
                    <a:pt x="305" y="273"/>
                    <a:pt x="303" y="277"/>
                    <a:pt x="301" y="281"/>
                  </a:cubicBezTo>
                  <a:close/>
                  <a:moveTo>
                    <a:pt x="319" y="209"/>
                  </a:moveTo>
                  <a:cubicBezTo>
                    <a:pt x="277" y="207"/>
                    <a:pt x="277" y="207"/>
                    <a:pt x="277" y="207"/>
                  </a:cubicBezTo>
                  <a:cubicBezTo>
                    <a:pt x="277" y="204"/>
                    <a:pt x="277" y="201"/>
                    <a:pt x="277" y="198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9" y="202"/>
                    <a:pt x="319" y="206"/>
                    <a:pt x="319" y="209"/>
                  </a:cubicBezTo>
                  <a:close/>
                  <a:moveTo>
                    <a:pt x="269" y="149"/>
                  </a:moveTo>
                  <a:cubicBezTo>
                    <a:pt x="268" y="147"/>
                    <a:pt x="267" y="144"/>
                    <a:pt x="266" y="141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7" y="129"/>
                    <a:pt x="308" y="133"/>
                    <a:pt x="310" y="136"/>
                  </a:cubicBezTo>
                  <a:lnTo>
                    <a:pt x="269" y="149"/>
                  </a:lnTo>
                  <a:close/>
                  <a:moveTo>
                    <a:pt x="241" y="99"/>
                  </a:moveTo>
                  <a:cubicBezTo>
                    <a:pt x="240" y="97"/>
                    <a:pt x="238" y="94"/>
                    <a:pt x="236" y="9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9" y="66"/>
                    <a:pt x="272" y="69"/>
                    <a:pt x="274" y="72"/>
                  </a:cubicBezTo>
                  <a:lnTo>
                    <a:pt x="241" y="99"/>
                  </a:lnTo>
                  <a:close/>
                  <a:moveTo>
                    <a:pt x="26" y="7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37"/>
                    <a:pt x="6" y="35"/>
                    <a:pt x="9" y="33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0"/>
                    <a:pt x="28" y="72"/>
                    <a:pt x="26" y="74"/>
                  </a:cubicBezTo>
                  <a:close/>
                  <a:moveTo>
                    <a:pt x="198" y="62"/>
                  </a:moveTo>
                  <a:cubicBezTo>
                    <a:pt x="195" y="61"/>
                    <a:pt x="192" y="59"/>
                    <a:pt x="190" y="58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2" y="21"/>
                    <a:pt x="215" y="23"/>
                    <a:pt x="219" y="25"/>
                  </a:cubicBezTo>
                  <a:lnTo>
                    <a:pt x="198" y="62"/>
                  </a:lnTo>
                  <a:close/>
                  <a:moveTo>
                    <a:pt x="77" y="48"/>
                  </a:moveTo>
                  <a:cubicBezTo>
                    <a:pt x="65" y="7"/>
                    <a:pt x="65" y="7"/>
                    <a:pt x="65" y="7"/>
                  </a:cubicBezTo>
                  <a:cubicBezTo>
                    <a:pt x="69" y="6"/>
                    <a:pt x="73" y="5"/>
                    <a:pt x="76" y="4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lose/>
                  <a:moveTo>
                    <a:pt x="143" y="43"/>
                  </a:moveTo>
                  <a:cubicBezTo>
                    <a:pt x="140" y="43"/>
                    <a:pt x="137" y="43"/>
                    <a:pt x="134" y="4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6" y="1"/>
                    <a:pt x="149" y="1"/>
                  </a:cubicBezTo>
                  <a:lnTo>
                    <a:pt x="14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6" name="Freeform 51"/>
            <p:cNvSpPr/>
            <p:nvPr/>
          </p:nvSpPr>
          <p:spPr bwMode="auto">
            <a:xfrm>
              <a:off x="3335338" y="2439988"/>
              <a:ext cx="522287" cy="520700"/>
            </a:xfrm>
            <a:custGeom>
              <a:avLst/>
              <a:gdLst>
                <a:gd name="T0" fmla="*/ 2147483647 w 315"/>
                <a:gd name="T1" fmla="*/ 2147483647 h 315"/>
                <a:gd name="T2" fmla="*/ 2147483647 w 315"/>
                <a:gd name="T3" fmla="*/ 2147483647 h 315"/>
                <a:gd name="T4" fmla="*/ 2147483647 w 315"/>
                <a:gd name="T5" fmla="*/ 2147483647 h 315"/>
                <a:gd name="T6" fmla="*/ 2147483647 w 315"/>
                <a:gd name="T7" fmla="*/ 2147483647 h 315"/>
                <a:gd name="T8" fmla="*/ 2147483647 w 315"/>
                <a:gd name="T9" fmla="*/ 2147483647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5"/>
                <a:gd name="T16" fmla="*/ 0 h 315"/>
                <a:gd name="T17" fmla="*/ 315 w 315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5" h="315">
                  <a:moveTo>
                    <a:pt x="252" y="263"/>
                  </a:moveTo>
                  <a:cubicBezTo>
                    <a:pt x="194" y="315"/>
                    <a:pt x="104" y="310"/>
                    <a:pt x="52" y="252"/>
                  </a:cubicBezTo>
                  <a:cubicBezTo>
                    <a:pt x="0" y="194"/>
                    <a:pt x="6" y="104"/>
                    <a:pt x="64" y="52"/>
                  </a:cubicBezTo>
                  <a:cubicBezTo>
                    <a:pt x="122" y="0"/>
                    <a:pt x="211" y="6"/>
                    <a:pt x="263" y="64"/>
                  </a:cubicBezTo>
                  <a:cubicBezTo>
                    <a:pt x="315" y="122"/>
                    <a:pt x="310" y="211"/>
                    <a:pt x="252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7" name="Freeform 52"/>
            <p:cNvSpPr/>
            <p:nvPr/>
          </p:nvSpPr>
          <p:spPr bwMode="auto">
            <a:xfrm>
              <a:off x="3494088" y="2535238"/>
              <a:ext cx="203200" cy="255588"/>
            </a:xfrm>
            <a:custGeom>
              <a:avLst/>
              <a:gdLst>
                <a:gd name="T0" fmla="*/ 2147483647 w 123"/>
                <a:gd name="T1" fmla="*/ 0 h 154"/>
                <a:gd name="T2" fmla="*/ 2147483647 w 123"/>
                <a:gd name="T3" fmla="*/ 2147483647 h 154"/>
                <a:gd name="T4" fmla="*/ 2147483647 w 123"/>
                <a:gd name="T5" fmla="*/ 2147483647 h 154"/>
                <a:gd name="T6" fmla="*/ 2147483647 w 123"/>
                <a:gd name="T7" fmla="*/ 2147483647 h 154"/>
                <a:gd name="T8" fmla="*/ 2147483647 w 123"/>
                <a:gd name="T9" fmla="*/ 2147483647 h 154"/>
                <a:gd name="T10" fmla="*/ 2147483647 w 123"/>
                <a:gd name="T11" fmla="*/ 2147483647 h 154"/>
                <a:gd name="T12" fmla="*/ 2147483647 w 123"/>
                <a:gd name="T13" fmla="*/ 2147483647 h 154"/>
                <a:gd name="T14" fmla="*/ 2147483647 w 123"/>
                <a:gd name="T15" fmla="*/ 2147483647 h 154"/>
                <a:gd name="T16" fmla="*/ 2147483647 w 123"/>
                <a:gd name="T17" fmla="*/ 2147483647 h 154"/>
                <a:gd name="T18" fmla="*/ 2147483647 w 123"/>
                <a:gd name="T19" fmla="*/ 2147483647 h 154"/>
                <a:gd name="T20" fmla="*/ 2147483647 w 123"/>
                <a:gd name="T21" fmla="*/ 2147483647 h 154"/>
                <a:gd name="T22" fmla="*/ 0 w 123"/>
                <a:gd name="T23" fmla="*/ 2147483647 h 154"/>
                <a:gd name="T24" fmla="*/ 2147483647 w 123"/>
                <a:gd name="T25" fmla="*/ 0 h 1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3"/>
                <a:gd name="T40" fmla="*/ 0 h 154"/>
                <a:gd name="T41" fmla="*/ 123 w 123"/>
                <a:gd name="T42" fmla="*/ 154 h 1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3" h="154">
                  <a:moveTo>
                    <a:pt x="62" y="0"/>
                  </a:moveTo>
                  <a:cubicBezTo>
                    <a:pt x="96" y="0"/>
                    <a:pt x="123" y="27"/>
                    <a:pt x="123" y="61"/>
                  </a:cubicBezTo>
                  <a:cubicBezTo>
                    <a:pt x="123" y="74"/>
                    <a:pt x="119" y="8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1" y="98"/>
                    <a:pt x="109" y="101"/>
                    <a:pt x="107" y="103"/>
                  </a:cubicBezTo>
                  <a:cubicBezTo>
                    <a:pt x="99" y="114"/>
                    <a:pt x="85" y="135"/>
                    <a:pt x="85" y="154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35"/>
                    <a:pt x="25" y="114"/>
                    <a:pt x="16" y="103"/>
                  </a:cubicBezTo>
                  <a:cubicBezTo>
                    <a:pt x="14" y="101"/>
                    <a:pt x="12" y="98"/>
                    <a:pt x="11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4" y="86"/>
                    <a:pt x="0" y="74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8" name="Freeform 53"/>
            <p:cNvSpPr/>
            <p:nvPr/>
          </p:nvSpPr>
          <p:spPr bwMode="auto">
            <a:xfrm>
              <a:off x="3546475" y="2805113"/>
              <a:ext cx="98425" cy="12700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1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9" name="Freeform 54"/>
            <p:cNvSpPr/>
            <p:nvPr/>
          </p:nvSpPr>
          <p:spPr bwMode="auto">
            <a:xfrm>
              <a:off x="3546475" y="2822575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3"/>
                  </a:moveTo>
                  <a:cubicBezTo>
                    <a:pt x="59" y="5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3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0" name="Freeform 55"/>
            <p:cNvSpPr/>
            <p:nvPr/>
          </p:nvSpPr>
          <p:spPr bwMode="auto">
            <a:xfrm>
              <a:off x="3546475" y="2838450"/>
              <a:ext cx="98425" cy="11113"/>
            </a:xfrm>
            <a:custGeom>
              <a:avLst/>
              <a:gdLst>
                <a:gd name="T0" fmla="*/ 2147483647 w 59"/>
                <a:gd name="T1" fmla="*/ 2147483647 h 7"/>
                <a:gd name="T2" fmla="*/ 2147483647 w 59"/>
                <a:gd name="T3" fmla="*/ 2147483647 h 7"/>
                <a:gd name="T4" fmla="*/ 2147483647 w 59"/>
                <a:gd name="T5" fmla="*/ 2147483647 h 7"/>
                <a:gd name="T6" fmla="*/ 0 w 59"/>
                <a:gd name="T7" fmla="*/ 2147483647 h 7"/>
                <a:gd name="T8" fmla="*/ 0 w 59"/>
                <a:gd name="T9" fmla="*/ 2147483647 h 7"/>
                <a:gd name="T10" fmla="*/ 2147483647 w 59"/>
                <a:gd name="T11" fmla="*/ 0 h 7"/>
                <a:gd name="T12" fmla="*/ 2147483647 w 59"/>
                <a:gd name="T13" fmla="*/ 0 h 7"/>
                <a:gd name="T14" fmla="*/ 2147483647 w 59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"/>
                <a:gd name="T25" fmla="*/ 0 h 7"/>
                <a:gd name="T26" fmla="*/ 59 w 5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" h="7">
                  <a:moveTo>
                    <a:pt x="59" y="4"/>
                  </a:moveTo>
                  <a:cubicBezTo>
                    <a:pt x="59" y="6"/>
                    <a:pt x="58" y="7"/>
                    <a:pt x="5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2"/>
                    <a:pt x="59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1" name="Freeform 56"/>
            <p:cNvSpPr>
              <a:spLocks noEditPoints="1"/>
            </p:cNvSpPr>
            <p:nvPr/>
          </p:nvSpPr>
          <p:spPr bwMode="auto">
            <a:xfrm>
              <a:off x="3529013" y="2628900"/>
              <a:ext cx="133350" cy="166688"/>
            </a:xfrm>
            <a:custGeom>
              <a:avLst/>
              <a:gdLst>
                <a:gd name="T0" fmla="*/ 2147483647 w 81"/>
                <a:gd name="T1" fmla="*/ 2147483647 h 101"/>
                <a:gd name="T2" fmla="*/ 2147483647 w 81"/>
                <a:gd name="T3" fmla="*/ 2147483647 h 101"/>
                <a:gd name="T4" fmla="*/ 2147483647 w 81"/>
                <a:gd name="T5" fmla="*/ 2147483647 h 101"/>
                <a:gd name="T6" fmla="*/ 2147483647 w 81"/>
                <a:gd name="T7" fmla="*/ 2147483647 h 101"/>
                <a:gd name="T8" fmla="*/ 2147483647 w 81"/>
                <a:gd name="T9" fmla="*/ 2147483647 h 101"/>
                <a:gd name="T10" fmla="*/ 2147483647 w 81"/>
                <a:gd name="T11" fmla="*/ 2147483647 h 101"/>
                <a:gd name="T12" fmla="*/ 2147483647 w 81"/>
                <a:gd name="T13" fmla="*/ 2147483647 h 101"/>
                <a:gd name="T14" fmla="*/ 2147483647 w 81"/>
                <a:gd name="T15" fmla="*/ 2147483647 h 101"/>
                <a:gd name="T16" fmla="*/ 0 w 81"/>
                <a:gd name="T17" fmla="*/ 2147483647 h 101"/>
                <a:gd name="T18" fmla="*/ 2147483647 w 81"/>
                <a:gd name="T19" fmla="*/ 0 h 101"/>
                <a:gd name="T20" fmla="*/ 2147483647 w 81"/>
                <a:gd name="T21" fmla="*/ 2147483647 h 101"/>
                <a:gd name="T22" fmla="*/ 2147483647 w 81"/>
                <a:gd name="T23" fmla="*/ 2147483647 h 101"/>
                <a:gd name="T24" fmla="*/ 2147483647 w 81"/>
                <a:gd name="T25" fmla="*/ 2147483647 h 101"/>
                <a:gd name="T26" fmla="*/ 2147483647 w 81"/>
                <a:gd name="T27" fmla="*/ 2147483647 h 101"/>
                <a:gd name="T28" fmla="*/ 2147483647 w 81"/>
                <a:gd name="T29" fmla="*/ 0 h 101"/>
                <a:gd name="T30" fmla="*/ 2147483647 w 81"/>
                <a:gd name="T31" fmla="*/ 2147483647 h 101"/>
                <a:gd name="T32" fmla="*/ 2147483647 w 81"/>
                <a:gd name="T33" fmla="*/ 2147483647 h 101"/>
                <a:gd name="T34" fmla="*/ 2147483647 w 81"/>
                <a:gd name="T35" fmla="*/ 2147483647 h 101"/>
                <a:gd name="T36" fmla="*/ 2147483647 w 81"/>
                <a:gd name="T37" fmla="*/ 2147483647 h 101"/>
                <a:gd name="T38" fmla="*/ 2147483647 w 81"/>
                <a:gd name="T39" fmla="*/ 2147483647 h 101"/>
                <a:gd name="T40" fmla="*/ 2147483647 w 81"/>
                <a:gd name="T41" fmla="*/ 2147483647 h 101"/>
                <a:gd name="T42" fmla="*/ 2147483647 w 81"/>
                <a:gd name="T43" fmla="*/ 2147483647 h 101"/>
                <a:gd name="T44" fmla="*/ 2147483647 w 81"/>
                <a:gd name="T45" fmla="*/ 2147483647 h 101"/>
                <a:gd name="T46" fmla="*/ 2147483647 w 81"/>
                <a:gd name="T47" fmla="*/ 2147483647 h 101"/>
                <a:gd name="T48" fmla="*/ 2147483647 w 81"/>
                <a:gd name="T49" fmla="*/ 2147483647 h 101"/>
                <a:gd name="T50" fmla="*/ 2147483647 w 81"/>
                <a:gd name="T51" fmla="*/ 2147483647 h 101"/>
                <a:gd name="T52" fmla="*/ 2147483647 w 81"/>
                <a:gd name="T53" fmla="*/ 2147483647 h 101"/>
                <a:gd name="T54" fmla="*/ 2147483647 w 81"/>
                <a:gd name="T55" fmla="*/ 2147483647 h 101"/>
                <a:gd name="T56" fmla="*/ 2147483647 w 81"/>
                <a:gd name="T57" fmla="*/ 2147483647 h 101"/>
                <a:gd name="T58" fmla="*/ 2147483647 w 81"/>
                <a:gd name="T59" fmla="*/ 2147483647 h 101"/>
                <a:gd name="T60" fmla="*/ 2147483647 w 81"/>
                <a:gd name="T61" fmla="*/ 2147483647 h 10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1"/>
                <a:gd name="T94" fmla="*/ 0 h 101"/>
                <a:gd name="T95" fmla="*/ 81 w 81"/>
                <a:gd name="T96" fmla="*/ 101 h 10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1" h="101">
                  <a:moveTo>
                    <a:pt x="54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7"/>
                    <a:pt x="57" y="0"/>
                    <a:pt x="66" y="0"/>
                  </a:cubicBezTo>
                  <a:cubicBezTo>
                    <a:pt x="74" y="0"/>
                    <a:pt x="81" y="7"/>
                    <a:pt x="81" y="15"/>
                  </a:cubicBezTo>
                  <a:cubicBezTo>
                    <a:pt x="81" y="24"/>
                    <a:pt x="74" y="31"/>
                    <a:pt x="66" y="31"/>
                  </a:cubicBezTo>
                  <a:cubicBezTo>
                    <a:pt x="54" y="31"/>
                    <a:pt x="54" y="31"/>
                    <a:pt x="54" y="31"/>
                  </a:cubicBezTo>
                  <a:lnTo>
                    <a:pt x="54" y="101"/>
                  </a:lnTo>
                  <a:close/>
                  <a:moveTo>
                    <a:pt x="54" y="27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72" y="27"/>
                    <a:pt x="77" y="22"/>
                    <a:pt x="77" y="15"/>
                  </a:cubicBezTo>
                  <a:cubicBezTo>
                    <a:pt x="77" y="9"/>
                    <a:pt x="72" y="4"/>
                    <a:pt x="66" y="4"/>
                  </a:cubicBezTo>
                  <a:cubicBezTo>
                    <a:pt x="59" y="4"/>
                    <a:pt x="54" y="9"/>
                    <a:pt x="54" y="15"/>
                  </a:cubicBezTo>
                  <a:lnTo>
                    <a:pt x="54" y="27"/>
                  </a:lnTo>
                  <a:close/>
                  <a:moveTo>
                    <a:pt x="16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2"/>
                    <a:pt x="9" y="27"/>
                    <a:pt x="16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9"/>
                    <a:pt x="22" y="4"/>
                    <a:pt x="16" y="4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2" name="Freeform 57"/>
            <p:cNvSpPr>
              <a:spLocks noEditPoints="1"/>
            </p:cNvSpPr>
            <p:nvPr/>
          </p:nvSpPr>
          <p:spPr bwMode="auto">
            <a:xfrm>
              <a:off x="3484563" y="2525713"/>
              <a:ext cx="222250" cy="274638"/>
            </a:xfrm>
            <a:custGeom>
              <a:avLst/>
              <a:gdLst>
                <a:gd name="T0" fmla="*/ 2147483647 w 134"/>
                <a:gd name="T1" fmla="*/ 0 h 166"/>
                <a:gd name="T2" fmla="*/ 0 w 134"/>
                <a:gd name="T3" fmla="*/ 2147483647 h 166"/>
                <a:gd name="T4" fmla="*/ 2147483647 w 134"/>
                <a:gd name="T5" fmla="*/ 2147483647 h 166"/>
                <a:gd name="T6" fmla="*/ 2147483647 w 134"/>
                <a:gd name="T7" fmla="*/ 2147483647 h 166"/>
                <a:gd name="T8" fmla="*/ 2147483647 w 134"/>
                <a:gd name="T9" fmla="*/ 2147483647 h 166"/>
                <a:gd name="T10" fmla="*/ 2147483647 w 134"/>
                <a:gd name="T11" fmla="*/ 2147483647 h 166"/>
                <a:gd name="T12" fmla="*/ 2147483647 w 134"/>
                <a:gd name="T13" fmla="*/ 2147483647 h 166"/>
                <a:gd name="T14" fmla="*/ 2147483647 w 134"/>
                <a:gd name="T15" fmla="*/ 2147483647 h 166"/>
                <a:gd name="T16" fmla="*/ 2147483647 w 134"/>
                <a:gd name="T17" fmla="*/ 2147483647 h 166"/>
                <a:gd name="T18" fmla="*/ 2147483647 w 134"/>
                <a:gd name="T19" fmla="*/ 2147483647 h 166"/>
                <a:gd name="T20" fmla="*/ 2147483647 w 134"/>
                <a:gd name="T21" fmla="*/ 2147483647 h 166"/>
                <a:gd name="T22" fmla="*/ 2147483647 w 134"/>
                <a:gd name="T23" fmla="*/ 2147483647 h 166"/>
                <a:gd name="T24" fmla="*/ 2147483647 w 134"/>
                <a:gd name="T25" fmla="*/ 2147483647 h 166"/>
                <a:gd name="T26" fmla="*/ 2147483647 w 134"/>
                <a:gd name="T27" fmla="*/ 2147483647 h 166"/>
                <a:gd name="T28" fmla="*/ 2147483647 w 134"/>
                <a:gd name="T29" fmla="*/ 0 h 166"/>
                <a:gd name="T30" fmla="*/ 2147483647 w 134"/>
                <a:gd name="T31" fmla="*/ 2147483647 h 166"/>
                <a:gd name="T32" fmla="*/ 2147483647 w 134"/>
                <a:gd name="T33" fmla="*/ 2147483647 h 166"/>
                <a:gd name="T34" fmla="*/ 2147483647 w 134"/>
                <a:gd name="T35" fmla="*/ 2147483647 h 166"/>
                <a:gd name="T36" fmla="*/ 2147483647 w 134"/>
                <a:gd name="T37" fmla="*/ 2147483647 h 166"/>
                <a:gd name="T38" fmla="*/ 2147483647 w 134"/>
                <a:gd name="T39" fmla="*/ 2147483647 h 166"/>
                <a:gd name="T40" fmla="*/ 2147483647 w 134"/>
                <a:gd name="T41" fmla="*/ 2147483647 h 166"/>
                <a:gd name="T42" fmla="*/ 2147483647 w 134"/>
                <a:gd name="T43" fmla="*/ 2147483647 h 166"/>
                <a:gd name="T44" fmla="*/ 2147483647 w 134"/>
                <a:gd name="T45" fmla="*/ 2147483647 h 166"/>
                <a:gd name="T46" fmla="*/ 2147483647 w 134"/>
                <a:gd name="T47" fmla="*/ 2147483647 h 166"/>
                <a:gd name="T48" fmla="*/ 2147483647 w 134"/>
                <a:gd name="T49" fmla="*/ 2147483647 h 166"/>
                <a:gd name="T50" fmla="*/ 2147483647 w 134"/>
                <a:gd name="T51" fmla="*/ 2147483647 h 166"/>
                <a:gd name="T52" fmla="*/ 2147483647 w 134"/>
                <a:gd name="T53" fmla="*/ 2147483647 h 166"/>
                <a:gd name="T54" fmla="*/ 2147483647 w 134"/>
                <a:gd name="T55" fmla="*/ 2147483647 h 16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4"/>
                <a:gd name="T85" fmla="*/ 0 h 166"/>
                <a:gd name="T86" fmla="*/ 134 w 134"/>
                <a:gd name="T87" fmla="*/ 166 h 16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4" h="166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81"/>
                    <a:pt x="4" y="94"/>
                    <a:pt x="11" y="105"/>
                  </a:cubicBezTo>
                  <a:cubicBezTo>
                    <a:pt x="13" y="107"/>
                    <a:pt x="15" y="110"/>
                    <a:pt x="17" y="112"/>
                  </a:cubicBezTo>
                  <a:cubicBezTo>
                    <a:pt x="24" y="121"/>
                    <a:pt x="38" y="142"/>
                    <a:pt x="38" y="160"/>
                  </a:cubicBezTo>
                  <a:cubicBezTo>
                    <a:pt x="38" y="162"/>
                    <a:pt x="38" y="163"/>
                    <a:pt x="39" y="164"/>
                  </a:cubicBezTo>
                  <a:cubicBezTo>
                    <a:pt x="40" y="165"/>
                    <a:pt x="42" y="166"/>
                    <a:pt x="43" y="166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1" y="166"/>
                    <a:pt x="93" y="165"/>
                    <a:pt x="94" y="164"/>
                  </a:cubicBezTo>
                  <a:cubicBezTo>
                    <a:pt x="95" y="163"/>
                    <a:pt x="96" y="162"/>
                    <a:pt x="96" y="160"/>
                  </a:cubicBezTo>
                  <a:cubicBezTo>
                    <a:pt x="95" y="142"/>
                    <a:pt x="110" y="121"/>
                    <a:pt x="116" y="112"/>
                  </a:cubicBezTo>
                  <a:cubicBezTo>
                    <a:pt x="118" y="110"/>
                    <a:pt x="120" y="107"/>
                    <a:pt x="122" y="105"/>
                  </a:cubicBezTo>
                  <a:cubicBezTo>
                    <a:pt x="130" y="94"/>
                    <a:pt x="134" y="81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18" y="102"/>
                  </a:moveTo>
                  <a:cubicBezTo>
                    <a:pt x="118" y="102"/>
                    <a:pt x="118" y="102"/>
                    <a:pt x="118" y="102"/>
                  </a:cubicBezTo>
                  <a:cubicBezTo>
                    <a:pt x="116" y="104"/>
                    <a:pt x="114" y="107"/>
                    <a:pt x="112" y="109"/>
                  </a:cubicBezTo>
                  <a:cubicBezTo>
                    <a:pt x="104" y="120"/>
                    <a:pt x="90" y="141"/>
                    <a:pt x="90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4" y="141"/>
                    <a:pt x="30" y="120"/>
                    <a:pt x="21" y="109"/>
                  </a:cubicBezTo>
                  <a:cubicBezTo>
                    <a:pt x="19" y="107"/>
                    <a:pt x="17" y="104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9" y="92"/>
                    <a:pt x="5" y="80"/>
                    <a:pt x="5" y="67"/>
                  </a:cubicBezTo>
                  <a:cubicBezTo>
                    <a:pt x="5" y="33"/>
                    <a:pt x="33" y="6"/>
                    <a:pt x="67" y="6"/>
                  </a:cubicBezTo>
                  <a:cubicBezTo>
                    <a:pt x="101" y="6"/>
                    <a:pt x="128" y="33"/>
                    <a:pt x="128" y="67"/>
                  </a:cubicBezTo>
                  <a:cubicBezTo>
                    <a:pt x="128" y="80"/>
                    <a:pt x="124" y="92"/>
                    <a:pt x="118" y="102"/>
                  </a:cubicBezTo>
                  <a:close/>
                </a:path>
              </a:pathLst>
            </a:cu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3" name="Oval 58"/>
            <p:cNvSpPr>
              <a:spLocks noChangeArrowheads="1"/>
            </p:cNvSpPr>
            <p:nvPr/>
          </p:nvSpPr>
          <p:spPr bwMode="auto">
            <a:xfrm>
              <a:off x="3806825" y="3124200"/>
              <a:ext cx="569912" cy="568325"/>
            </a:xfrm>
            <a:prstGeom prst="ellipse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14" name="Freeform 59"/>
            <p:cNvSpPr/>
            <p:nvPr/>
          </p:nvSpPr>
          <p:spPr bwMode="auto">
            <a:xfrm>
              <a:off x="3968750" y="3438525"/>
              <a:ext cx="134937" cy="217488"/>
            </a:xfrm>
            <a:custGeom>
              <a:avLst/>
              <a:gdLst>
                <a:gd name="T0" fmla="*/ 2147483647 w 81"/>
                <a:gd name="T1" fmla="*/ 2147483647 h 132"/>
                <a:gd name="T2" fmla="*/ 2147483647 w 81"/>
                <a:gd name="T3" fmla="*/ 2147483647 h 132"/>
                <a:gd name="T4" fmla="*/ 2147483647 w 81"/>
                <a:gd name="T5" fmla="*/ 0 h 132"/>
                <a:gd name="T6" fmla="*/ 2147483647 w 81"/>
                <a:gd name="T7" fmla="*/ 2147483647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32"/>
                <a:gd name="T14" fmla="*/ 81 w 81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32">
                  <a:moveTo>
                    <a:pt x="80" y="41"/>
                  </a:moveTo>
                  <a:cubicBezTo>
                    <a:pt x="72" y="48"/>
                    <a:pt x="52" y="67"/>
                    <a:pt x="66" y="98"/>
                  </a:cubicBezTo>
                  <a:cubicBezTo>
                    <a:pt x="81" y="132"/>
                    <a:pt x="0" y="59"/>
                    <a:pt x="38" y="0"/>
                  </a:cubicBezTo>
                  <a:cubicBezTo>
                    <a:pt x="51" y="19"/>
                    <a:pt x="66" y="33"/>
                    <a:pt x="80" y="41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5" name="Freeform 60"/>
            <p:cNvSpPr/>
            <p:nvPr/>
          </p:nvSpPr>
          <p:spPr bwMode="auto">
            <a:xfrm>
              <a:off x="4148138" y="3376613"/>
              <a:ext cx="139700" cy="180975"/>
            </a:xfrm>
            <a:custGeom>
              <a:avLst/>
              <a:gdLst>
                <a:gd name="T0" fmla="*/ 0 w 84"/>
                <a:gd name="T1" fmla="*/ 0 h 109"/>
                <a:gd name="T2" fmla="*/ 2147483647 w 84"/>
                <a:gd name="T3" fmla="*/ 2147483647 h 109"/>
                <a:gd name="T4" fmla="*/ 2147483647 w 84"/>
                <a:gd name="T5" fmla="*/ 2147483647 h 109"/>
                <a:gd name="T6" fmla="*/ 0 w 84"/>
                <a:gd name="T7" fmla="*/ 0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109"/>
                <a:gd name="T14" fmla="*/ 84 w 84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109">
                  <a:moveTo>
                    <a:pt x="0" y="0"/>
                  </a:moveTo>
                  <a:cubicBezTo>
                    <a:pt x="8" y="21"/>
                    <a:pt x="12" y="42"/>
                    <a:pt x="10" y="58"/>
                  </a:cubicBezTo>
                  <a:cubicBezTo>
                    <a:pt x="21" y="55"/>
                    <a:pt x="47" y="50"/>
                    <a:pt x="64" y="78"/>
                  </a:cubicBezTo>
                  <a:cubicBezTo>
                    <a:pt x="84" y="109"/>
                    <a:pt x="70" y="3"/>
                    <a:pt x="0" y="0"/>
                  </a:cubicBez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6" name="Freeform 61"/>
            <p:cNvSpPr/>
            <p:nvPr/>
          </p:nvSpPr>
          <p:spPr bwMode="auto">
            <a:xfrm>
              <a:off x="3970338" y="3252788"/>
              <a:ext cx="222250" cy="295275"/>
            </a:xfrm>
            <a:custGeom>
              <a:avLst/>
              <a:gdLst>
                <a:gd name="T0" fmla="*/ 0 w 134"/>
                <a:gd name="T1" fmla="*/ 2147483647 h 178"/>
                <a:gd name="T2" fmla="*/ 2147483647 w 134"/>
                <a:gd name="T3" fmla="*/ 2147483647 h 178"/>
                <a:gd name="T4" fmla="*/ 2147483647 w 134"/>
                <a:gd name="T5" fmla="*/ 2147483647 h 178"/>
                <a:gd name="T6" fmla="*/ 2147483647 w 134"/>
                <a:gd name="T7" fmla="*/ 2147483647 h 178"/>
                <a:gd name="T8" fmla="*/ 2147483647 w 134"/>
                <a:gd name="T9" fmla="*/ 0 h 178"/>
                <a:gd name="T10" fmla="*/ 2147483647 w 134"/>
                <a:gd name="T11" fmla="*/ 2147483647 h 178"/>
                <a:gd name="T12" fmla="*/ 0 w 134"/>
                <a:gd name="T13" fmla="*/ 2147483647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178"/>
                <a:gd name="T23" fmla="*/ 134 w 134"/>
                <a:gd name="T24" fmla="*/ 178 h 1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178">
                  <a:moveTo>
                    <a:pt x="0" y="33"/>
                  </a:moveTo>
                  <a:cubicBezTo>
                    <a:pt x="3" y="53"/>
                    <a:pt x="10" y="75"/>
                    <a:pt x="22" y="97"/>
                  </a:cubicBezTo>
                  <a:cubicBezTo>
                    <a:pt x="48" y="147"/>
                    <a:pt x="87" y="178"/>
                    <a:pt x="115" y="174"/>
                  </a:cubicBezTo>
                  <a:cubicBezTo>
                    <a:pt x="134" y="153"/>
                    <a:pt x="129" y="103"/>
                    <a:pt x="103" y="54"/>
                  </a:cubicBezTo>
                  <a:cubicBezTo>
                    <a:pt x="91" y="32"/>
                    <a:pt x="77" y="14"/>
                    <a:pt x="62" y="0"/>
                  </a:cubicBezTo>
                  <a:cubicBezTo>
                    <a:pt x="55" y="8"/>
                    <a:pt x="45" y="15"/>
                    <a:pt x="33" y="21"/>
                  </a:cubicBezTo>
                  <a:cubicBezTo>
                    <a:pt x="22" y="27"/>
                    <a:pt x="10" y="31"/>
                    <a:pt x="0" y="33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7" name="Freeform 62"/>
            <p:cNvSpPr/>
            <p:nvPr/>
          </p:nvSpPr>
          <p:spPr bwMode="auto">
            <a:xfrm>
              <a:off x="4017963" y="3309938"/>
              <a:ext cx="84137" cy="84138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50"/>
                <a:gd name="T17" fmla="*/ 50 w 50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50">
                  <a:moveTo>
                    <a:pt x="44" y="15"/>
                  </a:moveTo>
                  <a:cubicBezTo>
                    <a:pt x="50" y="26"/>
                    <a:pt x="46" y="39"/>
                    <a:pt x="35" y="44"/>
                  </a:cubicBezTo>
                  <a:cubicBezTo>
                    <a:pt x="25" y="50"/>
                    <a:pt x="12" y="46"/>
                    <a:pt x="6" y="35"/>
                  </a:cubicBezTo>
                  <a:cubicBezTo>
                    <a:pt x="0" y="25"/>
                    <a:pt x="4" y="12"/>
                    <a:pt x="15" y="6"/>
                  </a:cubicBezTo>
                  <a:cubicBezTo>
                    <a:pt x="26" y="0"/>
                    <a:pt x="39" y="4"/>
                    <a:pt x="44" y="15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8" name="Freeform 63"/>
            <p:cNvSpPr/>
            <p:nvPr/>
          </p:nvSpPr>
          <p:spPr bwMode="auto">
            <a:xfrm>
              <a:off x="4027488" y="3319463"/>
              <a:ext cx="66675" cy="65088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0"/>
                <a:gd name="T17" fmla="*/ 41 w 41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0">
                  <a:moveTo>
                    <a:pt x="36" y="12"/>
                  </a:moveTo>
                  <a:cubicBezTo>
                    <a:pt x="41" y="21"/>
                    <a:pt x="37" y="31"/>
                    <a:pt x="29" y="36"/>
                  </a:cubicBezTo>
                  <a:cubicBezTo>
                    <a:pt x="20" y="40"/>
                    <a:pt x="9" y="37"/>
                    <a:pt x="5" y="29"/>
                  </a:cubicBezTo>
                  <a:cubicBezTo>
                    <a:pt x="0" y="20"/>
                    <a:pt x="3" y="9"/>
                    <a:pt x="12" y="5"/>
                  </a:cubicBezTo>
                  <a:cubicBezTo>
                    <a:pt x="21" y="0"/>
                    <a:pt x="31" y="3"/>
                    <a:pt x="3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9" name="Freeform 64"/>
            <p:cNvSpPr/>
            <p:nvPr/>
          </p:nvSpPr>
          <p:spPr bwMode="auto">
            <a:xfrm>
              <a:off x="3968750" y="3236913"/>
              <a:ext cx="104775" cy="69850"/>
            </a:xfrm>
            <a:custGeom>
              <a:avLst/>
              <a:gdLst>
                <a:gd name="T0" fmla="*/ 2147483647 w 63"/>
                <a:gd name="T1" fmla="*/ 2147483647 h 43"/>
                <a:gd name="T2" fmla="*/ 0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0 h 43"/>
                <a:gd name="T12" fmla="*/ 2147483647 w 63"/>
                <a:gd name="T13" fmla="*/ 214748364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43"/>
                <a:gd name="T23" fmla="*/ 63 w 63"/>
                <a:gd name="T24" fmla="*/ 43 h 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43">
                  <a:moveTo>
                    <a:pt x="27" y="18"/>
                  </a:moveTo>
                  <a:cubicBezTo>
                    <a:pt x="18" y="23"/>
                    <a:pt x="9" y="26"/>
                    <a:pt x="0" y="28"/>
                  </a:cubicBezTo>
                  <a:cubicBezTo>
                    <a:pt x="0" y="33"/>
                    <a:pt x="0" y="38"/>
                    <a:pt x="1" y="43"/>
                  </a:cubicBezTo>
                  <a:cubicBezTo>
                    <a:pt x="11" y="41"/>
                    <a:pt x="23" y="37"/>
                    <a:pt x="34" y="31"/>
                  </a:cubicBezTo>
                  <a:cubicBezTo>
                    <a:pt x="46" y="25"/>
                    <a:pt x="56" y="18"/>
                    <a:pt x="63" y="10"/>
                  </a:cubicBezTo>
                  <a:cubicBezTo>
                    <a:pt x="59" y="7"/>
                    <a:pt x="55" y="3"/>
                    <a:pt x="51" y="0"/>
                  </a:cubicBezTo>
                  <a:cubicBezTo>
                    <a:pt x="44" y="7"/>
                    <a:pt x="37" y="13"/>
                    <a:pt x="2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0" name="Freeform 65"/>
            <p:cNvSpPr/>
            <p:nvPr/>
          </p:nvSpPr>
          <p:spPr bwMode="auto">
            <a:xfrm>
              <a:off x="3967163" y="3213100"/>
              <a:ext cx="85725" cy="69850"/>
            </a:xfrm>
            <a:custGeom>
              <a:avLst/>
              <a:gdLst>
                <a:gd name="T0" fmla="*/ 2147483647 w 52"/>
                <a:gd name="T1" fmla="*/ 2147483647 h 42"/>
                <a:gd name="T2" fmla="*/ 2147483647 w 52"/>
                <a:gd name="T3" fmla="*/ 2147483647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42"/>
                <a:gd name="T17" fmla="*/ 52 w 5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42">
                  <a:moveTo>
                    <a:pt x="12" y="1"/>
                  </a:moveTo>
                  <a:cubicBezTo>
                    <a:pt x="4" y="10"/>
                    <a:pt x="0" y="24"/>
                    <a:pt x="1" y="42"/>
                  </a:cubicBezTo>
                  <a:cubicBezTo>
                    <a:pt x="10" y="40"/>
                    <a:pt x="19" y="37"/>
                    <a:pt x="28" y="32"/>
                  </a:cubicBezTo>
                  <a:cubicBezTo>
                    <a:pt x="38" y="27"/>
                    <a:pt x="45" y="21"/>
                    <a:pt x="52" y="14"/>
                  </a:cubicBezTo>
                  <a:cubicBezTo>
                    <a:pt x="38" y="5"/>
                    <a:pt x="24" y="0"/>
                    <a:pt x="12" y="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1" name="Freeform 66"/>
            <p:cNvSpPr/>
            <p:nvPr/>
          </p:nvSpPr>
          <p:spPr bwMode="auto">
            <a:xfrm>
              <a:off x="4087813" y="3409950"/>
              <a:ext cx="92075" cy="158750"/>
            </a:xfrm>
            <a:custGeom>
              <a:avLst/>
              <a:gdLst>
                <a:gd name="T0" fmla="*/ 2147483647 w 55"/>
                <a:gd name="T1" fmla="*/ 2147483647 h 96"/>
                <a:gd name="T2" fmla="*/ 2147483647 w 55"/>
                <a:gd name="T3" fmla="*/ 2147483647 h 96"/>
                <a:gd name="T4" fmla="*/ 2147483647 w 55"/>
                <a:gd name="T5" fmla="*/ 2147483647 h 96"/>
                <a:gd name="T6" fmla="*/ 2147483647 w 55"/>
                <a:gd name="T7" fmla="*/ 2147483647 h 96"/>
                <a:gd name="T8" fmla="*/ 2147483647 w 55"/>
                <a:gd name="T9" fmla="*/ 2147483647 h 96"/>
                <a:gd name="T10" fmla="*/ 2147483647 w 55"/>
                <a:gd name="T11" fmla="*/ 2147483647 h 96"/>
                <a:gd name="T12" fmla="*/ 2147483647 w 55"/>
                <a:gd name="T13" fmla="*/ 2147483647 h 96"/>
                <a:gd name="T14" fmla="*/ 2147483647 w 55"/>
                <a:gd name="T15" fmla="*/ 2147483647 h 96"/>
                <a:gd name="T16" fmla="*/ 2147483647 w 55"/>
                <a:gd name="T17" fmla="*/ 2147483647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96"/>
                <a:gd name="T29" fmla="*/ 55 w 55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96">
                  <a:moveTo>
                    <a:pt x="6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50" y="96"/>
                    <a:pt x="51" y="96"/>
                    <a:pt x="53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4" y="95"/>
                    <a:pt x="55" y="93"/>
                    <a:pt x="55" y="9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AD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2" name="Freeform 67"/>
            <p:cNvSpPr>
              <a:spLocks noEditPoints="1"/>
            </p:cNvSpPr>
            <p:nvPr/>
          </p:nvSpPr>
          <p:spPr bwMode="auto">
            <a:xfrm>
              <a:off x="2035175" y="3794125"/>
              <a:ext cx="1050925" cy="1077913"/>
            </a:xfrm>
            <a:custGeom>
              <a:avLst/>
              <a:gdLst>
                <a:gd name="T0" fmla="*/ 2147483647 w 634"/>
                <a:gd name="T1" fmla="*/ 2147483647 h 651"/>
                <a:gd name="T2" fmla="*/ 2147483647 w 634"/>
                <a:gd name="T3" fmla="*/ 2147483647 h 651"/>
                <a:gd name="T4" fmla="*/ 2147483647 w 634"/>
                <a:gd name="T5" fmla="*/ 0 h 651"/>
                <a:gd name="T6" fmla="*/ 0 w 634"/>
                <a:gd name="T7" fmla="*/ 0 h 651"/>
                <a:gd name="T8" fmla="*/ 0 w 634"/>
                <a:gd name="T9" fmla="*/ 2147483647 h 651"/>
                <a:gd name="T10" fmla="*/ 2147483647 w 634"/>
                <a:gd name="T11" fmla="*/ 2147483647 h 651"/>
                <a:gd name="T12" fmla="*/ 2147483647 w 634"/>
                <a:gd name="T13" fmla="*/ 2147483647 h 651"/>
                <a:gd name="T14" fmla="*/ 0 w 634"/>
                <a:gd name="T15" fmla="*/ 2147483647 h 651"/>
                <a:gd name="T16" fmla="*/ 0 w 634"/>
                <a:gd name="T17" fmla="*/ 2147483647 h 651"/>
                <a:gd name="T18" fmla="*/ 2147483647 w 634"/>
                <a:gd name="T19" fmla="*/ 2147483647 h 651"/>
                <a:gd name="T20" fmla="*/ 2147483647 w 634"/>
                <a:gd name="T21" fmla="*/ 2147483647 h 651"/>
                <a:gd name="T22" fmla="*/ 2147483647 w 634"/>
                <a:gd name="T23" fmla="*/ 2147483647 h 651"/>
                <a:gd name="T24" fmla="*/ 2147483647 w 634"/>
                <a:gd name="T25" fmla="*/ 2147483647 h 651"/>
                <a:gd name="T26" fmla="*/ 2147483647 w 634"/>
                <a:gd name="T27" fmla="*/ 2147483647 h 651"/>
                <a:gd name="T28" fmla="*/ 2147483647 w 634"/>
                <a:gd name="T29" fmla="*/ 2147483647 h 651"/>
                <a:gd name="T30" fmla="*/ 2147483647 w 634"/>
                <a:gd name="T31" fmla="*/ 2147483647 h 651"/>
                <a:gd name="T32" fmla="*/ 2147483647 w 634"/>
                <a:gd name="T33" fmla="*/ 2147483647 h 651"/>
                <a:gd name="T34" fmla="*/ 2147483647 w 634"/>
                <a:gd name="T35" fmla="*/ 2147483647 h 651"/>
                <a:gd name="T36" fmla="*/ 2147483647 w 634"/>
                <a:gd name="T37" fmla="*/ 2147483647 h 6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4"/>
                <a:gd name="T58" fmla="*/ 0 h 651"/>
                <a:gd name="T59" fmla="*/ 634 w 634"/>
                <a:gd name="T60" fmla="*/ 651 h 6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4" h="651">
                  <a:moveTo>
                    <a:pt x="634" y="238"/>
                  </a:moveTo>
                  <a:cubicBezTo>
                    <a:pt x="633" y="236"/>
                    <a:pt x="633" y="236"/>
                    <a:pt x="633" y="236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69" y="389"/>
                    <a:pt x="69" y="389"/>
                    <a:pt x="69" y="389"/>
                  </a:cubicBezTo>
                  <a:cubicBezTo>
                    <a:pt x="69" y="389"/>
                    <a:pt x="68" y="389"/>
                    <a:pt x="6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402"/>
                    <a:pt x="0" y="410"/>
                    <a:pt x="0" y="410"/>
                  </a:cubicBezTo>
                  <a:cubicBezTo>
                    <a:pt x="0" y="555"/>
                    <a:pt x="105" y="651"/>
                    <a:pt x="250" y="651"/>
                  </a:cubicBezTo>
                  <a:cubicBezTo>
                    <a:pt x="386" y="651"/>
                    <a:pt x="386" y="651"/>
                    <a:pt x="386" y="651"/>
                  </a:cubicBezTo>
                  <a:cubicBezTo>
                    <a:pt x="551" y="651"/>
                    <a:pt x="634" y="517"/>
                    <a:pt x="634" y="491"/>
                  </a:cubicBezTo>
                  <a:cubicBezTo>
                    <a:pt x="634" y="389"/>
                    <a:pt x="634" y="389"/>
                    <a:pt x="634" y="389"/>
                  </a:cubicBezTo>
                  <a:lnTo>
                    <a:pt x="634" y="238"/>
                  </a:lnTo>
                  <a:close/>
                  <a:moveTo>
                    <a:pt x="148" y="389"/>
                  </a:moveTo>
                  <a:cubicBezTo>
                    <a:pt x="148" y="389"/>
                    <a:pt x="148" y="389"/>
                    <a:pt x="147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lnTo>
                    <a:pt x="148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3" name="Freeform 68"/>
            <p:cNvSpPr/>
            <p:nvPr/>
          </p:nvSpPr>
          <p:spPr bwMode="auto">
            <a:xfrm>
              <a:off x="1835150" y="3794125"/>
              <a:ext cx="1385887" cy="449263"/>
            </a:xfrm>
            <a:custGeom>
              <a:avLst/>
              <a:gdLst>
                <a:gd name="T0" fmla="*/ 2147483647 w 837"/>
                <a:gd name="T1" fmla="*/ 2147483647 h 271"/>
                <a:gd name="T2" fmla="*/ 2147483647 w 837"/>
                <a:gd name="T3" fmla="*/ 2147483647 h 271"/>
                <a:gd name="T4" fmla="*/ 2147483647 w 837"/>
                <a:gd name="T5" fmla="*/ 2147483647 h 271"/>
                <a:gd name="T6" fmla="*/ 2147483647 w 837"/>
                <a:gd name="T7" fmla="*/ 2147483647 h 271"/>
                <a:gd name="T8" fmla="*/ 2147483647 w 837"/>
                <a:gd name="T9" fmla="*/ 2147483647 h 271"/>
                <a:gd name="T10" fmla="*/ 2147483647 w 837"/>
                <a:gd name="T11" fmla="*/ 2147483647 h 271"/>
                <a:gd name="T12" fmla="*/ 2147483647 w 837"/>
                <a:gd name="T13" fmla="*/ 2147483647 h 271"/>
                <a:gd name="T14" fmla="*/ 2147483647 w 837"/>
                <a:gd name="T15" fmla="*/ 2147483647 h 271"/>
                <a:gd name="T16" fmla="*/ 2147483647 w 837"/>
                <a:gd name="T17" fmla="*/ 0 h 271"/>
                <a:gd name="T18" fmla="*/ 2147483647 w 837"/>
                <a:gd name="T19" fmla="*/ 0 h 271"/>
                <a:gd name="T20" fmla="*/ 2147483647 w 837"/>
                <a:gd name="T21" fmla="*/ 2147483647 h 271"/>
                <a:gd name="T22" fmla="*/ 2147483647 w 837"/>
                <a:gd name="T23" fmla="*/ 2147483647 h 271"/>
                <a:gd name="T24" fmla="*/ 0 w 837"/>
                <a:gd name="T25" fmla="*/ 2147483647 h 271"/>
                <a:gd name="T26" fmla="*/ 0 w 837"/>
                <a:gd name="T27" fmla="*/ 2147483647 h 271"/>
                <a:gd name="T28" fmla="*/ 0 w 837"/>
                <a:gd name="T29" fmla="*/ 2147483647 h 271"/>
                <a:gd name="T30" fmla="*/ 2147483647 w 837"/>
                <a:gd name="T31" fmla="*/ 2147483647 h 271"/>
                <a:gd name="T32" fmla="*/ 2147483647 w 837"/>
                <a:gd name="T33" fmla="*/ 2147483647 h 271"/>
                <a:gd name="T34" fmla="*/ 2147483647 w 837"/>
                <a:gd name="T35" fmla="*/ 2147483647 h 27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37"/>
                <a:gd name="T55" fmla="*/ 0 h 271"/>
                <a:gd name="T56" fmla="*/ 837 w 837"/>
                <a:gd name="T57" fmla="*/ 271 h 27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37" h="271">
                  <a:moveTo>
                    <a:pt x="29" y="271"/>
                  </a:moveTo>
                  <a:cubicBezTo>
                    <a:pt x="837" y="271"/>
                    <a:pt x="837" y="271"/>
                    <a:pt x="837" y="271"/>
                  </a:cubicBezTo>
                  <a:cubicBezTo>
                    <a:pt x="837" y="229"/>
                    <a:pt x="837" y="229"/>
                    <a:pt x="837" y="229"/>
                  </a:cubicBezTo>
                  <a:cubicBezTo>
                    <a:pt x="837" y="206"/>
                    <a:pt x="837" y="206"/>
                    <a:pt x="837" y="206"/>
                  </a:cubicBezTo>
                  <a:cubicBezTo>
                    <a:pt x="837" y="146"/>
                    <a:pt x="837" y="146"/>
                    <a:pt x="837" y="146"/>
                  </a:cubicBezTo>
                  <a:cubicBezTo>
                    <a:pt x="837" y="123"/>
                    <a:pt x="837" y="123"/>
                    <a:pt x="837" y="123"/>
                  </a:cubicBezTo>
                  <a:cubicBezTo>
                    <a:pt x="837" y="63"/>
                    <a:pt x="837" y="63"/>
                    <a:pt x="837" y="63"/>
                  </a:cubicBezTo>
                  <a:cubicBezTo>
                    <a:pt x="837" y="40"/>
                    <a:pt x="837" y="40"/>
                    <a:pt x="837" y="4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15"/>
                    <a:pt x="8" y="40"/>
                  </a:cubicBezTo>
                  <a:cubicBezTo>
                    <a:pt x="7" y="47"/>
                    <a:pt x="5" y="55"/>
                    <a:pt x="4" y="63"/>
                  </a:cubicBezTo>
                  <a:cubicBezTo>
                    <a:pt x="2" y="81"/>
                    <a:pt x="0" y="101"/>
                    <a:pt x="0" y="123"/>
                  </a:cubicBezTo>
                  <a:cubicBezTo>
                    <a:pt x="0" y="127"/>
                    <a:pt x="0" y="131"/>
                    <a:pt x="0" y="136"/>
                  </a:cubicBezTo>
                  <a:cubicBezTo>
                    <a:pt x="0" y="139"/>
                    <a:pt x="0" y="143"/>
                    <a:pt x="0" y="146"/>
                  </a:cubicBezTo>
                  <a:cubicBezTo>
                    <a:pt x="0" y="168"/>
                    <a:pt x="2" y="189"/>
                    <a:pt x="4" y="206"/>
                  </a:cubicBezTo>
                  <a:cubicBezTo>
                    <a:pt x="5" y="215"/>
                    <a:pt x="6" y="222"/>
                    <a:pt x="8" y="229"/>
                  </a:cubicBezTo>
                  <a:cubicBezTo>
                    <a:pt x="13" y="255"/>
                    <a:pt x="21" y="271"/>
                    <a:pt x="29" y="271"/>
                  </a:cubicBez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4" name="Freeform 69"/>
            <p:cNvSpPr/>
            <p:nvPr/>
          </p:nvSpPr>
          <p:spPr bwMode="auto">
            <a:xfrm>
              <a:off x="3429000" y="3889375"/>
              <a:ext cx="280987" cy="257175"/>
            </a:xfrm>
            <a:custGeom>
              <a:avLst/>
              <a:gdLst>
                <a:gd name="T0" fmla="*/ 2147483647 w 177"/>
                <a:gd name="T1" fmla="*/ 2147483647 h 162"/>
                <a:gd name="T2" fmla="*/ 2147483647 w 177"/>
                <a:gd name="T3" fmla="*/ 2147483647 h 162"/>
                <a:gd name="T4" fmla="*/ 2147483647 w 177"/>
                <a:gd name="T5" fmla="*/ 2147483647 h 162"/>
                <a:gd name="T6" fmla="*/ 0 w 177"/>
                <a:gd name="T7" fmla="*/ 0 h 162"/>
                <a:gd name="T8" fmla="*/ 0 w 177"/>
                <a:gd name="T9" fmla="*/ 2147483647 h 162"/>
                <a:gd name="T10" fmla="*/ 2147483647 w 177"/>
                <a:gd name="T11" fmla="*/ 21474836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7"/>
                <a:gd name="T19" fmla="*/ 0 h 162"/>
                <a:gd name="T20" fmla="*/ 177 w 177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7" h="162">
                  <a:moveTo>
                    <a:pt x="24" y="151"/>
                  </a:moveTo>
                  <a:lnTo>
                    <a:pt x="177" y="81"/>
                  </a:lnTo>
                  <a:lnTo>
                    <a:pt x="24" y="1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24" y="151"/>
                  </a:lnTo>
                  <a:close/>
                </a:path>
              </a:pathLst>
            </a:custGeom>
            <a:solidFill>
              <a:srgbClr val="F26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5" name="Freeform 70"/>
            <p:cNvSpPr/>
            <p:nvPr/>
          </p:nvSpPr>
          <p:spPr bwMode="auto">
            <a:xfrm>
              <a:off x="3221038" y="3794125"/>
              <a:ext cx="207962" cy="449263"/>
            </a:xfrm>
            <a:custGeom>
              <a:avLst/>
              <a:gdLst>
                <a:gd name="T0" fmla="*/ 2147483647 w 131"/>
                <a:gd name="T1" fmla="*/ 2147483647 h 283"/>
                <a:gd name="T2" fmla="*/ 2147483647 w 131"/>
                <a:gd name="T3" fmla="*/ 2147483647 h 283"/>
                <a:gd name="T4" fmla="*/ 0 w 131"/>
                <a:gd name="T5" fmla="*/ 0 h 283"/>
                <a:gd name="T6" fmla="*/ 0 w 131"/>
                <a:gd name="T7" fmla="*/ 2147483647 h 283"/>
                <a:gd name="T8" fmla="*/ 0 w 131"/>
                <a:gd name="T9" fmla="*/ 2147483647 h 283"/>
                <a:gd name="T10" fmla="*/ 0 w 131"/>
                <a:gd name="T11" fmla="*/ 2147483647 h 283"/>
                <a:gd name="T12" fmla="*/ 0 w 131"/>
                <a:gd name="T13" fmla="*/ 2147483647 h 283"/>
                <a:gd name="T14" fmla="*/ 0 w 131"/>
                <a:gd name="T15" fmla="*/ 2147483647 h 283"/>
                <a:gd name="T16" fmla="*/ 0 w 131"/>
                <a:gd name="T17" fmla="*/ 2147483647 h 283"/>
                <a:gd name="T18" fmla="*/ 0 w 131"/>
                <a:gd name="T19" fmla="*/ 2147483647 h 283"/>
                <a:gd name="T20" fmla="*/ 0 w 131"/>
                <a:gd name="T21" fmla="*/ 2147483647 h 283"/>
                <a:gd name="T22" fmla="*/ 2147483647 w 131"/>
                <a:gd name="T23" fmla="*/ 2147483647 h 2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"/>
                <a:gd name="T37" fmla="*/ 0 h 283"/>
                <a:gd name="T38" fmla="*/ 131 w 131"/>
                <a:gd name="T39" fmla="*/ 283 h 28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" h="283">
                  <a:moveTo>
                    <a:pt x="131" y="222"/>
                  </a:moveTo>
                  <a:lnTo>
                    <a:pt x="131" y="6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0" y="128"/>
                  </a:lnTo>
                  <a:lnTo>
                    <a:pt x="0" y="141"/>
                  </a:lnTo>
                  <a:lnTo>
                    <a:pt x="0" y="152"/>
                  </a:lnTo>
                  <a:lnTo>
                    <a:pt x="0" y="215"/>
                  </a:lnTo>
                  <a:lnTo>
                    <a:pt x="0" y="239"/>
                  </a:lnTo>
                  <a:lnTo>
                    <a:pt x="0" y="283"/>
                  </a:lnTo>
                  <a:lnTo>
                    <a:pt x="131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6" name="Freeform 71"/>
            <p:cNvSpPr/>
            <p:nvPr/>
          </p:nvSpPr>
          <p:spPr bwMode="auto">
            <a:xfrm>
              <a:off x="1846263" y="3841750"/>
              <a:ext cx="1374775" cy="28575"/>
            </a:xfrm>
            <a:custGeom>
              <a:avLst/>
              <a:gdLst>
                <a:gd name="T0" fmla="*/ 2147483647 w 830"/>
                <a:gd name="T1" fmla="*/ 0 h 17"/>
                <a:gd name="T2" fmla="*/ 2147483647 w 830"/>
                <a:gd name="T3" fmla="*/ 0 h 17"/>
                <a:gd name="T4" fmla="*/ 2147483647 w 830"/>
                <a:gd name="T5" fmla="*/ 2147483647 h 17"/>
                <a:gd name="T6" fmla="*/ 0 w 830"/>
                <a:gd name="T7" fmla="*/ 2147483647 h 17"/>
                <a:gd name="T8" fmla="*/ 2147483647 w 830"/>
                <a:gd name="T9" fmla="*/ 2147483647 h 17"/>
                <a:gd name="T10" fmla="*/ 2147483647 w 830"/>
                <a:gd name="T11" fmla="*/ 2147483647 h 17"/>
                <a:gd name="T12" fmla="*/ 2147483647 w 830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83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11"/>
                    <a:pt x="830" y="11"/>
                    <a:pt x="830" y="11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7" name="Freeform 72"/>
            <p:cNvSpPr/>
            <p:nvPr/>
          </p:nvSpPr>
          <p:spPr bwMode="auto">
            <a:xfrm>
              <a:off x="1846263" y="4165600"/>
              <a:ext cx="1374775" cy="26988"/>
            </a:xfrm>
            <a:custGeom>
              <a:avLst/>
              <a:gdLst>
                <a:gd name="T0" fmla="*/ 2147483647 w 830"/>
                <a:gd name="T1" fmla="*/ 2147483647 h 17"/>
                <a:gd name="T2" fmla="*/ 2147483647 w 830"/>
                <a:gd name="T3" fmla="*/ 2147483647 h 17"/>
                <a:gd name="T4" fmla="*/ 2147483647 w 830"/>
                <a:gd name="T5" fmla="*/ 2147483647 h 17"/>
                <a:gd name="T6" fmla="*/ 2147483647 w 830"/>
                <a:gd name="T7" fmla="*/ 2147483647 h 17"/>
                <a:gd name="T8" fmla="*/ 2147483647 w 830"/>
                <a:gd name="T9" fmla="*/ 0 h 17"/>
                <a:gd name="T10" fmla="*/ 0 w 830"/>
                <a:gd name="T11" fmla="*/ 0 h 17"/>
                <a:gd name="T12" fmla="*/ 2147483647 w 830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0"/>
                <a:gd name="T22" fmla="*/ 0 h 17"/>
                <a:gd name="T23" fmla="*/ 830 w 8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0" h="17">
                  <a:moveTo>
                    <a:pt x="1" y="5"/>
                  </a:moveTo>
                  <a:cubicBezTo>
                    <a:pt x="2" y="9"/>
                    <a:pt x="2" y="13"/>
                    <a:pt x="3" y="17"/>
                  </a:cubicBezTo>
                  <a:cubicBezTo>
                    <a:pt x="830" y="17"/>
                    <a:pt x="830" y="17"/>
                    <a:pt x="830" y="17"/>
                  </a:cubicBezTo>
                  <a:cubicBezTo>
                    <a:pt x="830" y="5"/>
                    <a:pt x="830" y="5"/>
                    <a:pt x="830" y="5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8" name="Freeform 73"/>
            <p:cNvSpPr/>
            <p:nvPr/>
          </p:nvSpPr>
          <p:spPr bwMode="auto">
            <a:xfrm>
              <a:off x="1835150" y="3949700"/>
              <a:ext cx="1385887" cy="28575"/>
            </a:xfrm>
            <a:custGeom>
              <a:avLst/>
              <a:gdLst>
                <a:gd name="T0" fmla="*/ 0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2147483647 w 837"/>
                <a:gd name="T7" fmla="*/ 0 h 17"/>
                <a:gd name="T8" fmla="*/ 0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0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9" name="Freeform 74"/>
            <p:cNvSpPr/>
            <p:nvPr/>
          </p:nvSpPr>
          <p:spPr bwMode="auto">
            <a:xfrm>
              <a:off x="1835150" y="4057650"/>
              <a:ext cx="1385887" cy="28575"/>
            </a:xfrm>
            <a:custGeom>
              <a:avLst/>
              <a:gdLst>
                <a:gd name="T0" fmla="*/ 2147483647 w 837"/>
                <a:gd name="T1" fmla="*/ 2147483647 h 17"/>
                <a:gd name="T2" fmla="*/ 2147483647 w 837"/>
                <a:gd name="T3" fmla="*/ 2147483647 h 17"/>
                <a:gd name="T4" fmla="*/ 2147483647 w 837"/>
                <a:gd name="T5" fmla="*/ 0 h 17"/>
                <a:gd name="T6" fmla="*/ 0 w 837"/>
                <a:gd name="T7" fmla="*/ 0 h 17"/>
                <a:gd name="T8" fmla="*/ 2147483647 w 837"/>
                <a:gd name="T9" fmla="*/ 214748364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7"/>
                <a:gd name="T16" fmla="*/ 0 h 17"/>
                <a:gd name="T17" fmla="*/ 837 w 83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7" h="17">
                  <a:moveTo>
                    <a:pt x="1" y="17"/>
                  </a:moveTo>
                  <a:cubicBezTo>
                    <a:pt x="837" y="17"/>
                    <a:pt x="837" y="17"/>
                    <a:pt x="837" y="17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1"/>
                    <a:pt x="1" y="17"/>
                  </a:cubicBezTo>
                  <a:close/>
                </a:path>
              </a:pathLst>
            </a:custGeom>
            <a:solidFill>
              <a:srgbClr val="C2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30" name="Freeform 75"/>
            <p:cNvSpPr/>
            <p:nvPr/>
          </p:nvSpPr>
          <p:spPr bwMode="auto">
            <a:xfrm>
              <a:off x="2579688" y="3579813"/>
              <a:ext cx="231775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2147483647 h 316"/>
                <a:gd name="T4" fmla="*/ 2147483647 w 139"/>
                <a:gd name="T5" fmla="*/ 0 h 316"/>
                <a:gd name="T6" fmla="*/ 0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31" name="Freeform 76"/>
            <p:cNvSpPr/>
            <p:nvPr/>
          </p:nvSpPr>
          <p:spPr bwMode="auto">
            <a:xfrm>
              <a:off x="2306638" y="3579813"/>
              <a:ext cx="230187" cy="523875"/>
            </a:xfrm>
            <a:custGeom>
              <a:avLst/>
              <a:gdLst>
                <a:gd name="T0" fmla="*/ 2147483647 w 139"/>
                <a:gd name="T1" fmla="*/ 2147483647 h 316"/>
                <a:gd name="T2" fmla="*/ 2147483647 w 139"/>
                <a:gd name="T3" fmla="*/ 0 h 316"/>
                <a:gd name="T4" fmla="*/ 0 w 139"/>
                <a:gd name="T5" fmla="*/ 2147483647 h 316"/>
                <a:gd name="T6" fmla="*/ 2147483647 w 139"/>
                <a:gd name="T7" fmla="*/ 2147483647 h 316"/>
                <a:gd name="T8" fmla="*/ 2147483647 w 139"/>
                <a:gd name="T9" fmla="*/ 2147483647 h 316"/>
                <a:gd name="T10" fmla="*/ 2147483647 w 139"/>
                <a:gd name="T11" fmla="*/ 2147483647 h 316"/>
                <a:gd name="T12" fmla="*/ 2147483647 w 139"/>
                <a:gd name="T13" fmla="*/ 2147483647 h 316"/>
                <a:gd name="T14" fmla="*/ 2147483647 w 139"/>
                <a:gd name="T15" fmla="*/ 2147483647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316"/>
                <a:gd name="T26" fmla="*/ 139 w 139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47"/>
                    <a:pt x="1" y="247"/>
                    <a:pt x="1" y="247"/>
                  </a:cubicBezTo>
                  <a:cubicBezTo>
                    <a:pt x="1" y="285"/>
                    <a:pt x="32" y="316"/>
                    <a:pt x="70" y="316"/>
                  </a:cubicBezTo>
                  <a:cubicBezTo>
                    <a:pt x="108" y="316"/>
                    <a:pt x="139" y="285"/>
                    <a:pt x="139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32" name="Freeform 77"/>
            <p:cNvSpPr/>
            <p:nvPr/>
          </p:nvSpPr>
          <p:spPr bwMode="auto">
            <a:xfrm>
              <a:off x="2855913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2147483647 h 316"/>
                <a:gd name="T4" fmla="*/ 2147483647 w 138"/>
                <a:gd name="T5" fmla="*/ 0 h 316"/>
                <a:gd name="T6" fmla="*/ 0 w 138"/>
                <a:gd name="T7" fmla="*/ 2147483647 h 316"/>
                <a:gd name="T8" fmla="*/ 0 w 138"/>
                <a:gd name="T9" fmla="*/ 2147483647 h 316"/>
                <a:gd name="T10" fmla="*/ 0 w 138"/>
                <a:gd name="T11" fmla="*/ 2147483647 h 316"/>
                <a:gd name="T12" fmla="*/ 0 w 138"/>
                <a:gd name="T13" fmla="*/ 2147483647 h 316"/>
                <a:gd name="T14" fmla="*/ 2147483647 w 138"/>
                <a:gd name="T15" fmla="*/ 2147483647 h 316"/>
                <a:gd name="T16" fmla="*/ 2147483647 w 138"/>
                <a:gd name="T17" fmla="*/ 2147483647 h 316"/>
                <a:gd name="T18" fmla="*/ 2147483647 w 138"/>
                <a:gd name="T19" fmla="*/ 2147483647 h 3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8"/>
                <a:gd name="T31" fmla="*/ 0 h 316"/>
                <a:gd name="T32" fmla="*/ 138 w 138"/>
                <a:gd name="T33" fmla="*/ 316 h 3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8" h="316">
                  <a:moveTo>
                    <a:pt x="138" y="124"/>
                  </a:move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cubicBezTo>
                    <a:pt x="138" y="124"/>
                    <a:pt x="138" y="124"/>
                    <a:pt x="13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33" name="Freeform 78"/>
            <p:cNvSpPr/>
            <p:nvPr/>
          </p:nvSpPr>
          <p:spPr bwMode="auto">
            <a:xfrm>
              <a:off x="2033588" y="3579813"/>
              <a:ext cx="228600" cy="523875"/>
            </a:xfrm>
            <a:custGeom>
              <a:avLst/>
              <a:gdLst>
                <a:gd name="T0" fmla="*/ 2147483647 w 138"/>
                <a:gd name="T1" fmla="*/ 2147483647 h 316"/>
                <a:gd name="T2" fmla="*/ 2147483647 w 138"/>
                <a:gd name="T3" fmla="*/ 0 h 316"/>
                <a:gd name="T4" fmla="*/ 0 w 138"/>
                <a:gd name="T5" fmla="*/ 2147483647 h 316"/>
                <a:gd name="T6" fmla="*/ 0 w 138"/>
                <a:gd name="T7" fmla="*/ 2147483647 h 316"/>
                <a:gd name="T8" fmla="*/ 2147483647 w 138"/>
                <a:gd name="T9" fmla="*/ 2147483647 h 316"/>
                <a:gd name="T10" fmla="*/ 2147483647 w 138"/>
                <a:gd name="T11" fmla="*/ 2147483647 h 316"/>
                <a:gd name="T12" fmla="*/ 2147483647 w 138"/>
                <a:gd name="T13" fmla="*/ 2147483647 h 3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8"/>
                <a:gd name="T22" fmla="*/ 0 h 316"/>
                <a:gd name="T23" fmla="*/ 138 w 138"/>
                <a:gd name="T24" fmla="*/ 316 h 3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8" h="316">
                  <a:moveTo>
                    <a:pt x="138" y="69"/>
                  </a:move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85"/>
                    <a:pt x="31" y="316"/>
                    <a:pt x="69" y="316"/>
                  </a:cubicBezTo>
                  <a:cubicBezTo>
                    <a:pt x="107" y="316"/>
                    <a:pt x="138" y="285"/>
                    <a:pt x="138" y="247"/>
                  </a:cubicBezTo>
                  <a:lnTo>
                    <a:pt x="138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Freeform 79"/>
            <p:cNvSpPr/>
            <p:nvPr/>
          </p:nvSpPr>
          <p:spPr bwMode="auto">
            <a:xfrm>
              <a:off x="2323801" y="3815575"/>
              <a:ext cx="801575" cy="1055546"/>
            </a:xfrm>
            <a:custGeom>
              <a:avLst/>
              <a:gdLst>
                <a:gd name="T0" fmla="*/ 484 w 484"/>
                <a:gd name="T1" fmla="*/ 354 h 639"/>
                <a:gd name="T2" fmla="*/ 455 w 484"/>
                <a:gd name="T3" fmla="*/ 214 h 639"/>
                <a:gd name="T4" fmla="*/ 404 w 484"/>
                <a:gd name="T5" fmla="*/ 68 h 639"/>
                <a:gd name="T6" fmla="*/ 333 w 484"/>
                <a:gd name="T7" fmla="*/ 2 h 639"/>
                <a:gd name="T8" fmla="*/ 273 w 484"/>
                <a:gd name="T9" fmla="*/ 31 h 639"/>
                <a:gd name="T10" fmla="*/ 255 w 484"/>
                <a:gd name="T11" fmla="*/ 80 h 639"/>
                <a:gd name="T12" fmla="*/ 304 w 484"/>
                <a:gd name="T13" fmla="*/ 284 h 639"/>
                <a:gd name="T14" fmla="*/ 128 w 484"/>
                <a:gd name="T15" fmla="*/ 377 h 639"/>
                <a:gd name="T16" fmla="*/ 111 w 484"/>
                <a:gd name="T17" fmla="*/ 639 h 639"/>
                <a:gd name="T18" fmla="*/ 212 w 484"/>
                <a:gd name="T19" fmla="*/ 639 h 639"/>
                <a:gd name="T20" fmla="*/ 459 w 484"/>
                <a:gd name="T21" fmla="*/ 485 h 639"/>
                <a:gd name="T22" fmla="*/ 484 w 484"/>
                <a:gd name="T23" fmla="*/ 354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4" h="639">
                  <a:moveTo>
                    <a:pt x="484" y="354"/>
                  </a:moveTo>
                  <a:cubicBezTo>
                    <a:pt x="484" y="300"/>
                    <a:pt x="472" y="246"/>
                    <a:pt x="455" y="214"/>
                  </a:cubicBezTo>
                  <a:cubicBezTo>
                    <a:pt x="404" y="68"/>
                    <a:pt x="404" y="68"/>
                    <a:pt x="404" y="68"/>
                  </a:cubicBezTo>
                  <a:cubicBezTo>
                    <a:pt x="392" y="31"/>
                    <a:pt x="371" y="0"/>
                    <a:pt x="333" y="2"/>
                  </a:cubicBezTo>
                  <a:cubicBezTo>
                    <a:pt x="315" y="2"/>
                    <a:pt x="286" y="17"/>
                    <a:pt x="273" y="31"/>
                  </a:cubicBezTo>
                  <a:cubicBezTo>
                    <a:pt x="261" y="44"/>
                    <a:pt x="254" y="62"/>
                    <a:pt x="255" y="80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128" y="377"/>
                    <a:pt x="128" y="377"/>
                    <a:pt x="128" y="377"/>
                  </a:cubicBezTo>
                  <a:cubicBezTo>
                    <a:pt x="0" y="445"/>
                    <a:pt x="54" y="639"/>
                    <a:pt x="111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368" y="639"/>
                    <a:pt x="451" y="520"/>
                    <a:pt x="459" y="485"/>
                  </a:cubicBezTo>
                  <a:cubicBezTo>
                    <a:pt x="474" y="454"/>
                    <a:pt x="484" y="405"/>
                    <a:pt x="484" y="3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235" name="Freeform 80"/>
            <p:cNvSpPr/>
            <p:nvPr/>
          </p:nvSpPr>
          <p:spPr bwMode="auto">
            <a:xfrm>
              <a:off x="2060575" y="4773613"/>
              <a:ext cx="246062" cy="177800"/>
            </a:xfrm>
            <a:custGeom>
              <a:avLst/>
              <a:gdLst>
                <a:gd name="T0" fmla="*/ 2147483647 w 149"/>
                <a:gd name="T1" fmla="*/ 0 h 108"/>
                <a:gd name="T2" fmla="*/ 2147483647 w 149"/>
                <a:gd name="T3" fmla="*/ 0 h 108"/>
                <a:gd name="T4" fmla="*/ 0 w 149"/>
                <a:gd name="T5" fmla="*/ 2147483647 h 108"/>
                <a:gd name="T6" fmla="*/ 0 w 149"/>
                <a:gd name="T7" fmla="*/ 2147483647 h 108"/>
                <a:gd name="T8" fmla="*/ 2147483647 w 149"/>
                <a:gd name="T9" fmla="*/ 2147483647 h 108"/>
                <a:gd name="T10" fmla="*/ 2147483647 w 149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9"/>
                <a:gd name="T19" fmla="*/ 0 h 108"/>
                <a:gd name="T20" fmla="*/ 149 w 149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9" h="108">
                  <a:moveTo>
                    <a:pt x="149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49" y="108"/>
                    <a:pt x="149" y="108"/>
                    <a:pt x="149" y="10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01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36" name="Freeform 81"/>
            <p:cNvSpPr/>
            <p:nvPr/>
          </p:nvSpPr>
          <p:spPr bwMode="auto">
            <a:xfrm>
              <a:off x="2306638" y="4773613"/>
              <a:ext cx="754062" cy="177800"/>
            </a:xfrm>
            <a:custGeom>
              <a:avLst/>
              <a:gdLst>
                <a:gd name="T0" fmla="*/ 2147483647 w 455"/>
                <a:gd name="T1" fmla="*/ 0 h 108"/>
                <a:gd name="T2" fmla="*/ 0 w 455"/>
                <a:gd name="T3" fmla="*/ 0 h 108"/>
                <a:gd name="T4" fmla="*/ 0 w 455"/>
                <a:gd name="T5" fmla="*/ 2147483647 h 108"/>
                <a:gd name="T6" fmla="*/ 2147483647 w 455"/>
                <a:gd name="T7" fmla="*/ 2147483647 h 108"/>
                <a:gd name="T8" fmla="*/ 2147483647 w 455"/>
                <a:gd name="T9" fmla="*/ 2147483647 h 108"/>
                <a:gd name="T10" fmla="*/ 2147483647 w 455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5"/>
                <a:gd name="T19" fmla="*/ 0 h 108"/>
                <a:gd name="T20" fmla="*/ 455 w 455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5" h="108">
                  <a:moveTo>
                    <a:pt x="4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55" y="108"/>
                    <a:pt x="455" y="108"/>
                    <a:pt x="455" y="108"/>
                  </a:cubicBezTo>
                  <a:cubicBezTo>
                    <a:pt x="455" y="34"/>
                    <a:pt x="455" y="34"/>
                    <a:pt x="455" y="34"/>
                  </a:cubicBezTo>
                  <a:cubicBezTo>
                    <a:pt x="455" y="15"/>
                    <a:pt x="440" y="0"/>
                    <a:pt x="423" y="0"/>
                  </a:cubicBezTo>
                  <a:close/>
                </a:path>
              </a:pathLst>
            </a:custGeom>
            <a:solidFill>
              <a:srgbClr val="013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37" name="Rectangle 82"/>
            <p:cNvSpPr>
              <a:spLocks noChangeArrowheads="1"/>
            </p:cNvSpPr>
            <p:nvPr/>
          </p:nvSpPr>
          <p:spPr bwMode="auto">
            <a:xfrm>
              <a:off x="2060575" y="4951413"/>
              <a:ext cx="246062" cy="194786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38" name="Rectangle 83"/>
            <p:cNvSpPr>
              <a:spLocks noChangeArrowheads="1"/>
            </p:cNvSpPr>
            <p:nvPr/>
          </p:nvSpPr>
          <p:spPr bwMode="auto">
            <a:xfrm>
              <a:off x="2306638" y="4951413"/>
              <a:ext cx="754062" cy="1947863"/>
            </a:xfrm>
            <a:prstGeom prst="rect">
              <a:avLst/>
            </a:pr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39" name="Freeform 84"/>
            <p:cNvSpPr/>
            <p:nvPr/>
          </p:nvSpPr>
          <p:spPr bwMode="auto">
            <a:xfrm>
              <a:off x="3246438" y="5033963"/>
              <a:ext cx="646112" cy="1193800"/>
            </a:xfrm>
            <a:custGeom>
              <a:avLst/>
              <a:gdLst>
                <a:gd name="T0" fmla="*/ 2147483647 w 390"/>
                <a:gd name="T1" fmla="*/ 2147483647 h 721"/>
                <a:gd name="T2" fmla="*/ 2147483647 w 390"/>
                <a:gd name="T3" fmla="*/ 2147483647 h 721"/>
                <a:gd name="T4" fmla="*/ 2147483647 w 390"/>
                <a:gd name="T5" fmla="*/ 2147483647 h 721"/>
                <a:gd name="T6" fmla="*/ 2147483647 w 390"/>
                <a:gd name="T7" fmla="*/ 2147483647 h 721"/>
                <a:gd name="T8" fmla="*/ 2147483647 w 390"/>
                <a:gd name="T9" fmla="*/ 2147483647 h 721"/>
                <a:gd name="T10" fmla="*/ 2147483647 w 390"/>
                <a:gd name="T11" fmla="*/ 2147483647 h 721"/>
                <a:gd name="T12" fmla="*/ 2147483647 w 390"/>
                <a:gd name="T13" fmla="*/ 2147483647 h 721"/>
                <a:gd name="T14" fmla="*/ 2147483647 w 390"/>
                <a:gd name="T15" fmla="*/ 2147483647 h 721"/>
                <a:gd name="T16" fmla="*/ 2147483647 w 390"/>
                <a:gd name="T17" fmla="*/ 2147483647 h 721"/>
                <a:gd name="T18" fmla="*/ 2147483647 w 390"/>
                <a:gd name="T19" fmla="*/ 2147483647 h 721"/>
                <a:gd name="T20" fmla="*/ 2147483647 w 390"/>
                <a:gd name="T21" fmla="*/ 2147483647 h 721"/>
                <a:gd name="T22" fmla="*/ 2147483647 w 390"/>
                <a:gd name="T23" fmla="*/ 2147483647 h 721"/>
                <a:gd name="T24" fmla="*/ 0 w 390"/>
                <a:gd name="T25" fmla="*/ 2147483647 h 721"/>
                <a:gd name="T26" fmla="*/ 2147483647 w 390"/>
                <a:gd name="T27" fmla="*/ 2147483647 h 721"/>
                <a:gd name="T28" fmla="*/ 2147483647 w 390"/>
                <a:gd name="T29" fmla="*/ 2147483647 h 721"/>
                <a:gd name="T30" fmla="*/ 2147483647 w 390"/>
                <a:gd name="T31" fmla="*/ 2147483647 h 721"/>
                <a:gd name="T32" fmla="*/ 2147483647 w 390"/>
                <a:gd name="T33" fmla="*/ 2147483647 h 721"/>
                <a:gd name="T34" fmla="*/ 2147483647 w 390"/>
                <a:gd name="T35" fmla="*/ 2147483647 h 721"/>
                <a:gd name="T36" fmla="*/ 2147483647 w 390"/>
                <a:gd name="T37" fmla="*/ 2147483647 h 721"/>
                <a:gd name="T38" fmla="*/ 2147483647 w 390"/>
                <a:gd name="T39" fmla="*/ 2147483647 h 721"/>
                <a:gd name="T40" fmla="*/ 2147483647 w 390"/>
                <a:gd name="T41" fmla="*/ 2147483647 h 721"/>
                <a:gd name="T42" fmla="*/ 2147483647 w 390"/>
                <a:gd name="T43" fmla="*/ 2147483647 h 721"/>
                <a:gd name="T44" fmla="*/ 2147483647 w 390"/>
                <a:gd name="T45" fmla="*/ 0 h 721"/>
                <a:gd name="T46" fmla="*/ 2147483647 w 390"/>
                <a:gd name="T47" fmla="*/ 0 h 721"/>
                <a:gd name="T48" fmla="*/ 2147483647 w 390"/>
                <a:gd name="T49" fmla="*/ 2147483647 h 721"/>
                <a:gd name="T50" fmla="*/ 2147483647 w 390"/>
                <a:gd name="T51" fmla="*/ 2147483647 h 721"/>
                <a:gd name="T52" fmla="*/ 2147483647 w 390"/>
                <a:gd name="T53" fmla="*/ 2147483647 h 721"/>
                <a:gd name="T54" fmla="*/ 2147483647 w 390"/>
                <a:gd name="T55" fmla="*/ 2147483647 h 721"/>
                <a:gd name="T56" fmla="*/ 2147483647 w 390"/>
                <a:gd name="T57" fmla="*/ 2147483647 h 721"/>
                <a:gd name="T58" fmla="*/ 2147483647 w 390"/>
                <a:gd name="T59" fmla="*/ 2147483647 h 721"/>
                <a:gd name="T60" fmla="*/ 2147483647 w 390"/>
                <a:gd name="T61" fmla="*/ 2147483647 h 721"/>
                <a:gd name="T62" fmla="*/ 2147483647 w 390"/>
                <a:gd name="T63" fmla="*/ 2147483647 h 721"/>
                <a:gd name="T64" fmla="*/ 2147483647 w 390"/>
                <a:gd name="T65" fmla="*/ 2147483647 h 721"/>
                <a:gd name="T66" fmla="*/ 2147483647 w 390"/>
                <a:gd name="T67" fmla="*/ 2147483647 h 721"/>
                <a:gd name="T68" fmla="*/ 2147483647 w 390"/>
                <a:gd name="T69" fmla="*/ 2147483647 h 721"/>
                <a:gd name="T70" fmla="*/ 2147483647 w 390"/>
                <a:gd name="T71" fmla="*/ 2147483647 h 721"/>
                <a:gd name="T72" fmla="*/ 2147483647 w 390"/>
                <a:gd name="T73" fmla="*/ 2147483647 h 721"/>
                <a:gd name="T74" fmla="*/ 2147483647 w 390"/>
                <a:gd name="T75" fmla="*/ 2147483647 h 721"/>
                <a:gd name="T76" fmla="*/ 2147483647 w 390"/>
                <a:gd name="T77" fmla="*/ 2147483647 h 721"/>
                <a:gd name="T78" fmla="*/ 2147483647 w 390"/>
                <a:gd name="T79" fmla="*/ 2147483647 h 721"/>
                <a:gd name="T80" fmla="*/ 2147483647 w 390"/>
                <a:gd name="T81" fmla="*/ 2147483647 h 721"/>
                <a:gd name="T82" fmla="*/ 2147483647 w 390"/>
                <a:gd name="T83" fmla="*/ 2147483647 h 721"/>
                <a:gd name="T84" fmla="*/ 2147483647 w 390"/>
                <a:gd name="T85" fmla="*/ 2147483647 h 721"/>
                <a:gd name="T86" fmla="*/ 2147483647 w 390"/>
                <a:gd name="T87" fmla="*/ 2147483647 h 721"/>
                <a:gd name="T88" fmla="*/ 2147483647 w 390"/>
                <a:gd name="T89" fmla="*/ 2147483647 h 72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90"/>
                <a:gd name="T136" fmla="*/ 0 h 721"/>
                <a:gd name="T137" fmla="*/ 390 w 390"/>
                <a:gd name="T138" fmla="*/ 721 h 72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90" h="721">
                  <a:moveTo>
                    <a:pt x="154" y="721"/>
                  </a:moveTo>
                  <a:cubicBezTo>
                    <a:pt x="142" y="721"/>
                    <a:pt x="142" y="721"/>
                    <a:pt x="142" y="721"/>
                  </a:cubicBezTo>
                  <a:cubicBezTo>
                    <a:pt x="142" y="566"/>
                    <a:pt x="142" y="566"/>
                    <a:pt x="142" y="566"/>
                  </a:cubicBezTo>
                  <a:cubicBezTo>
                    <a:pt x="142" y="549"/>
                    <a:pt x="128" y="536"/>
                    <a:pt x="112" y="536"/>
                  </a:cubicBezTo>
                  <a:cubicBezTo>
                    <a:pt x="109" y="536"/>
                    <a:pt x="109" y="536"/>
                    <a:pt x="109" y="536"/>
                  </a:cubicBezTo>
                  <a:cubicBezTo>
                    <a:pt x="96" y="536"/>
                    <a:pt x="83" y="531"/>
                    <a:pt x="75" y="523"/>
                  </a:cubicBezTo>
                  <a:cubicBezTo>
                    <a:pt x="70" y="518"/>
                    <a:pt x="67" y="512"/>
                    <a:pt x="67" y="505"/>
                  </a:cubicBezTo>
                  <a:cubicBezTo>
                    <a:pt x="68" y="488"/>
                    <a:pt x="87" y="474"/>
                    <a:pt x="110" y="474"/>
                  </a:cubicBezTo>
                  <a:cubicBezTo>
                    <a:pt x="288" y="474"/>
                    <a:pt x="288" y="474"/>
                    <a:pt x="288" y="474"/>
                  </a:cubicBezTo>
                  <a:cubicBezTo>
                    <a:pt x="305" y="474"/>
                    <a:pt x="318" y="465"/>
                    <a:pt x="318" y="454"/>
                  </a:cubicBezTo>
                  <a:cubicBezTo>
                    <a:pt x="318" y="443"/>
                    <a:pt x="305" y="434"/>
                    <a:pt x="288" y="434"/>
                  </a:cubicBezTo>
                  <a:cubicBezTo>
                    <a:pt x="42" y="434"/>
                    <a:pt x="42" y="434"/>
                    <a:pt x="42" y="434"/>
                  </a:cubicBezTo>
                  <a:cubicBezTo>
                    <a:pt x="19" y="434"/>
                    <a:pt x="0" y="420"/>
                    <a:pt x="0" y="403"/>
                  </a:cubicBezTo>
                  <a:cubicBezTo>
                    <a:pt x="0" y="386"/>
                    <a:pt x="19" y="372"/>
                    <a:pt x="42" y="372"/>
                  </a:cubicBezTo>
                  <a:cubicBezTo>
                    <a:pt x="348" y="372"/>
                    <a:pt x="348" y="372"/>
                    <a:pt x="348" y="372"/>
                  </a:cubicBezTo>
                  <a:cubicBezTo>
                    <a:pt x="364" y="372"/>
                    <a:pt x="378" y="364"/>
                    <a:pt x="378" y="354"/>
                  </a:cubicBezTo>
                  <a:cubicBezTo>
                    <a:pt x="378" y="344"/>
                    <a:pt x="364" y="336"/>
                    <a:pt x="348" y="336"/>
                  </a:cubicBezTo>
                  <a:cubicBezTo>
                    <a:pt x="128" y="336"/>
                    <a:pt x="128" y="336"/>
                    <a:pt x="128" y="336"/>
                  </a:cubicBezTo>
                  <a:cubicBezTo>
                    <a:pt x="104" y="336"/>
                    <a:pt x="86" y="323"/>
                    <a:pt x="86" y="306"/>
                  </a:cubicBezTo>
                  <a:cubicBezTo>
                    <a:pt x="86" y="290"/>
                    <a:pt x="104" y="277"/>
                    <a:pt x="128" y="27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203" y="277"/>
                    <a:pt x="216" y="264"/>
                    <a:pt x="216" y="247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247"/>
                    <a:pt x="228" y="247"/>
                    <a:pt x="228" y="247"/>
                  </a:cubicBezTo>
                  <a:cubicBezTo>
                    <a:pt x="228" y="270"/>
                    <a:pt x="209" y="289"/>
                    <a:pt x="186" y="289"/>
                  </a:cubicBezTo>
                  <a:cubicBezTo>
                    <a:pt x="128" y="289"/>
                    <a:pt x="128" y="289"/>
                    <a:pt x="128" y="289"/>
                  </a:cubicBezTo>
                  <a:cubicBezTo>
                    <a:pt x="112" y="289"/>
                    <a:pt x="98" y="297"/>
                    <a:pt x="98" y="306"/>
                  </a:cubicBezTo>
                  <a:cubicBezTo>
                    <a:pt x="98" y="315"/>
                    <a:pt x="112" y="324"/>
                    <a:pt x="128" y="324"/>
                  </a:cubicBezTo>
                  <a:cubicBezTo>
                    <a:pt x="348" y="324"/>
                    <a:pt x="348" y="324"/>
                    <a:pt x="348" y="324"/>
                  </a:cubicBezTo>
                  <a:cubicBezTo>
                    <a:pt x="371" y="324"/>
                    <a:pt x="390" y="337"/>
                    <a:pt x="390" y="354"/>
                  </a:cubicBezTo>
                  <a:cubicBezTo>
                    <a:pt x="390" y="371"/>
                    <a:pt x="371" y="384"/>
                    <a:pt x="348" y="384"/>
                  </a:cubicBezTo>
                  <a:cubicBezTo>
                    <a:pt x="42" y="384"/>
                    <a:pt x="42" y="384"/>
                    <a:pt x="42" y="384"/>
                  </a:cubicBezTo>
                  <a:cubicBezTo>
                    <a:pt x="25" y="384"/>
                    <a:pt x="12" y="393"/>
                    <a:pt x="12" y="403"/>
                  </a:cubicBezTo>
                  <a:cubicBezTo>
                    <a:pt x="12" y="414"/>
                    <a:pt x="25" y="422"/>
                    <a:pt x="42" y="422"/>
                  </a:cubicBezTo>
                  <a:cubicBezTo>
                    <a:pt x="288" y="422"/>
                    <a:pt x="288" y="422"/>
                    <a:pt x="288" y="422"/>
                  </a:cubicBezTo>
                  <a:cubicBezTo>
                    <a:pt x="311" y="422"/>
                    <a:pt x="330" y="437"/>
                    <a:pt x="330" y="454"/>
                  </a:cubicBezTo>
                  <a:cubicBezTo>
                    <a:pt x="330" y="472"/>
                    <a:pt x="311" y="486"/>
                    <a:pt x="288" y="486"/>
                  </a:cubicBezTo>
                  <a:cubicBezTo>
                    <a:pt x="110" y="486"/>
                    <a:pt x="110" y="486"/>
                    <a:pt x="110" y="486"/>
                  </a:cubicBezTo>
                  <a:cubicBezTo>
                    <a:pt x="93" y="486"/>
                    <a:pt x="79" y="495"/>
                    <a:pt x="79" y="505"/>
                  </a:cubicBezTo>
                  <a:cubicBezTo>
                    <a:pt x="79" y="509"/>
                    <a:pt x="82" y="513"/>
                    <a:pt x="84" y="515"/>
                  </a:cubicBezTo>
                  <a:cubicBezTo>
                    <a:pt x="89" y="520"/>
                    <a:pt x="99" y="524"/>
                    <a:pt x="109" y="524"/>
                  </a:cubicBezTo>
                  <a:cubicBezTo>
                    <a:pt x="112" y="524"/>
                    <a:pt x="112" y="524"/>
                    <a:pt x="112" y="524"/>
                  </a:cubicBezTo>
                  <a:cubicBezTo>
                    <a:pt x="135" y="524"/>
                    <a:pt x="154" y="543"/>
                    <a:pt x="154" y="566"/>
                  </a:cubicBezTo>
                  <a:lnTo>
                    <a:pt x="154" y="721"/>
                  </a:ln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0" name="Rectangle 85"/>
            <p:cNvSpPr>
              <a:spLocks noChangeArrowheads="1"/>
            </p:cNvSpPr>
            <p:nvPr/>
          </p:nvSpPr>
          <p:spPr bwMode="auto">
            <a:xfrm>
              <a:off x="3459163" y="6081713"/>
              <a:ext cx="46037" cy="595313"/>
            </a:xfrm>
            <a:prstGeom prst="rect">
              <a:avLst/>
            </a:prstGeom>
            <a:solidFill>
              <a:srgbClr val="0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41" name="Freeform 86"/>
            <p:cNvSpPr/>
            <p:nvPr/>
          </p:nvSpPr>
          <p:spPr bwMode="auto">
            <a:xfrm>
              <a:off x="3287713" y="6081713"/>
              <a:ext cx="339725" cy="595313"/>
            </a:xfrm>
            <a:custGeom>
              <a:avLst/>
              <a:gdLst>
                <a:gd name="T0" fmla="*/ 2147483647 w 205"/>
                <a:gd name="T1" fmla="*/ 2147483647 h 360"/>
                <a:gd name="T2" fmla="*/ 2147483647 w 205"/>
                <a:gd name="T3" fmla="*/ 2147483647 h 360"/>
                <a:gd name="T4" fmla="*/ 2147483647 w 205"/>
                <a:gd name="T5" fmla="*/ 2147483647 h 360"/>
                <a:gd name="T6" fmla="*/ 2147483647 w 205"/>
                <a:gd name="T7" fmla="*/ 0 h 360"/>
                <a:gd name="T8" fmla="*/ 0 w 205"/>
                <a:gd name="T9" fmla="*/ 2147483647 h 360"/>
                <a:gd name="T10" fmla="*/ 0 w 205"/>
                <a:gd name="T11" fmla="*/ 2147483647 h 360"/>
                <a:gd name="T12" fmla="*/ 0 w 205"/>
                <a:gd name="T13" fmla="*/ 2147483647 h 360"/>
                <a:gd name="T14" fmla="*/ 2147483647 w 205"/>
                <a:gd name="T15" fmla="*/ 2147483647 h 360"/>
                <a:gd name="T16" fmla="*/ 2147483647 w 205"/>
                <a:gd name="T17" fmla="*/ 2147483647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5"/>
                <a:gd name="T28" fmla="*/ 0 h 360"/>
                <a:gd name="T29" fmla="*/ 205 w 205"/>
                <a:gd name="T30" fmla="*/ 360 h 3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5" h="360">
                  <a:moveTo>
                    <a:pt x="205" y="245"/>
                  </a:moveTo>
                  <a:cubicBezTo>
                    <a:pt x="205" y="140"/>
                    <a:pt x="205" y="140"/>
                    <a:pt x="205" y="140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5" y="52"/>
                    <a:pt x="159" y="0"/>
                    <a:pt x="103" y="0"/>
                  </a:cubicBezTo>
                  <a:cubicBezTo>
                    <a:pt x="46" y="0"/>
                    <a:pt x="0" y="52"/>
                    <a:pt x="0" y="11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308"/>
                    <a:pt x="46" y="360"/>
                    <a:pt x="103" y="360"/>
                  </a:cubicBezTo>
                  <a:cubicBezTo>
                    <a:pt x="159" y="360"/>
                    <a:pt x="205" y="308"/>
                    <a:pt x="205" y="245"/>
                  </a:cubicBez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2" name="Freeform 87"/>
            <p:cNvSpPr/>
            <p:nvPr/>
          </p:nvSpPr>
          <p:spPr bwMode="auto">
            <a:xfrm>
              <a:off x="3327400" y="6269038"/>
              <a:ext cx="338137" cy="407988"/>
            </a:xfrm>
            <a:custGeom>
              <a:avLst/>
              <a:gdLst>
                <a:gd name="T0" fmla="*/ 2147483647 w 204"/>
                <a:gd name="T1" fmla="*/ 2147483647 h 247"/>
                <a:gd name="T2" fmla="*/ 2147483647 w 204"/>
                <a:gd name="T3" fmla="*/ 2147483647 h 247"/>
                <a:gd name="T4" fmla="*/ 2147483647 w 204"/>
                <a:gd name="T5" fmla="*/ 2147483647 h 247"/>
                <a:gd name="T6" fmla="*/ 2147483647 w 204"/>
                <a:gd name="T7" fmla="*/ 0 h 247"/>
                <a:gd name="T8" fmla="*/ 0 w 204"/>
                <a:gd name="T9" fmla="*/ 2147483647 h 247"/>
                <a:gd name="T10" fmla="*/ 0 w 204"/>
                <a:gd name="T11" fmla="*/ 2147483647 h 247"/>
                <a:gd name="T12" fmla="*/ 2147483647 w 204"/>
                <a:gd name="T13" fmla="*/ 2147483647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4"/>
                <a:gd name="T22" fmla="*/ 0 h 247"/>
                <a:gd name="T23" fmla="*/ 204 w 204"/>
                <a:gd name="T24" fmla="*/ 247 h 2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4" h="247">
                  <a:moveTo>
                    <a:pt x="102" y="247"/>
                  </a:moveTo>
                  <a:cubicBezTo>
                    <a:pt x="159" y="247"/>
                    <a:pt x="204" y="195"/>
                    <a:pt x="204" y="132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174" y="10"/>
                    <a:pt x="139" y="0"/>
                    <a:pt x="102" y="0"/>
                  </a:cubicBezTo>
                  <a:cubicBezTo>
                    <a:pt x="65" y="0"/>
                    <a:pt x="30" y="10"/>
                    <a:pt x="0" y="27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95"/>
                    <a:pt x="46" y="247"/>
                    <a:pt x="102" y="247"/>
                  </a:cubicBezTo>
                  <a:close/>
                </a:path>
              </a:pathLst>
            </a:custGeom>
            <a:solidFill>
              <a:srgbClr val="56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3" name="Freeform 88"/>
            <p:cNvSpPr/>
            <p:nvPr/>
          </p:nvSpPr>
          <p:spPr bwMode="auto">
            <a:xfrm>
              <a:off x="3327400" y="6081713"/>
              <a:ext cx="169862" cy="231775"/>
            </a:xfrm>
            <a:custGeom>
              <a:avLst/>
              <a:gdLst>
                <a:gd name="T0" fmla="*/ 0 w 102"/>
                <a:gd name="T1" fmla="*/ 2147483647 h 140"/>
                <a:gd name="T2" fmla="*/ 0 w 102"/>
                <a:gd name="T3" fmla="*/ 2147483647 h 140"/>
                <a:gd name="T4" fmla="*/ 2147483647 w 102"/>
                <a:gd name="T5" fmla="*/ 2147483647 h 140"/>
                <a:gd name="T6" fmla="*/ 2147483647 w 102"/>
                <a:gd name="T7" fmla="*/ 0 h 140"/>
                <a:gd name="T8" fmla="*/ 0 w 102"/>
                <a:gd name="T9" fmla="*/ 2147483647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140"/>
                <a:gd name="T17" fmla="*/ 102 w 102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140">
                  <a:moveTo>
                    <a:pt x="0" y="116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30" y="123"/>
                    <a:pt x="65" y="113"/>
                    <a:pt x="102" y="11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52"/>
                    <a:pt x="0" y="116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4" name="Freeform 89"/>
            <p:cNvSpPr/>
            <p:nvPr/>
          </p:nvSpPr>
          <p:spPr bwMode="auto">
            <a:xfrm>
              <a:off x="3497263" y="6081713"/>
              <a:ext cx="168275" cy="231775"/>
            </a:xfrm>
            <a:custGeom>
              <a:avLst/>
              <a:gdLst>
                <a:gd name="T0" fmla="*/ 0 w 102"/>
                <a:gd name="T1" fmla="*/ 0 h 140"/>
                <a:gd name="T2" fmla="*/ 0 w 102"/>
                <a:gd name="T3" fmla="*/ 2147483647 h 140"/>
                <a:gd name="T4" fmla="*/ 0 w 102"/>
                <a:gd name="T5" fmla="*/ 2147483647 h 140"/>
                <a:gd name="T6" fmla="*/ 2147483647 w 102"/>
                <a:gd name="T7" fmla="*/ 2147483647 h 140"/>
                <a:gd name="T8" fmla="*/ 2147483647 w 102"/>
                <a:gd name="T9" fmla="*/ 2147483647 h 140"/>
                <a:gd name="T10" fmla="*/ 0 w 102"/>
                <a:gd name="T11" fmla="*/ 0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2"/>
                <a:gd name="T19" fmla="*/ 0 h 140"/>
                <a:gd name="T20" fmla="*/ 102 w 102"/>
                <a:gd name="T21" fmla="*/ 140 h 1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2" h="140">
                  <a:moveTo>
                    <a:pt x="0" y="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72" y="123"/>
                    <a:pt x="102" y="140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52"/>
                    <a:pt x="57" y="0"/>
                    <a:pt x="0" y="0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5" name="Freeform 90"/>
            <p:cNvSpPr/>
            <p:nvPr/>
          </p:nvSpPr>
          <p:spPr bwMode="auto">
            <a:xfrm>
              <a:off x="3479800" y="6135688"/>
              <a:ext cx="33337" cy="95250"/>
            </a:xfrm>
            <a:custGeom>
              <a:avLst/>
              <a:gdLst>
                <a:gd name="T0" fmla="*/ 2147483647 w 20"/>
                <a:gd name="T1" fmla="*/ 2147483647 h 57"/>
                <a:gd name="T2" fmla="*/ 2147483647 w 20"/>
                <a:gd name="T3" fmla="*/ 2147483647 h 57"/>
                <a:gd name="T4" fmla="*/ 2147483647 w 20"/>
                <a:gd name="T5" fmla="*/ 2147483647 h 57"/>
                <a:gd name="T6" fmla="*/ 0 w 20"/>
                <a:gd name="T7" fmla="*/ 2147483647 h 57"/>
                <a:gd name="T8" fmla="*/ 0 w 20"/>
                <a:gd name="T9" fmla="*/ 2147483647 h 57"/>
                <a:gd name="T10" fmla="*/ 2147483647 w 20"/>
                <a:gd name="T11" fmla="*/ 0 h 57"/>
                <a:gd name="T12" fmla="*/ 2147483647 w 20"/>
                <a:gd name="T13" fmla="*/ 0 h 57"/>
                <a:gd name="T14" fmla="*/ 2147483647 w 20"/>
                <a:gd name="T15" fmla="*/ 2147483647 h 57"/>
                <a:gd name="T16" fmla="*/ 2147483647 w 20"/>
                <a:gd name="T17" fmla="*/ 2147483647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57"/>
                <a:gd name="T29" fmla="*/ 20 w 20"/>
                <a:gd name="T30" fmla="*/ 57 h 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57">
                  <a:moveTo>
                    <a:pt x="20" y="45"/>
                  </a:moveTo>
                  <a:cubicBezTo>
                    <a:pt x="20" y="52"/>
                    <a:pt x="16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lnTo>
                    <a:pt x="20" y="45"/>
                  </a:lnTo>
                  <a:close/>
                </a:path>
              </a:pathLst>
            </a:custGeom>
            <a:solidFill>
              <a:srgbClr val="026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6" name="Oval 91"/>
            <p:cNvSpPr>
              <a:spLocks noChangeArrowheads="1"/>
            </p:cNvSpPr>
            <p:nvPr/>
          </p:nvSpPr>
          <p:spPr bwMode="auto">
            <a:xfrm>
              <a:off x="765175" y="2913063"/>
              <a:ext cx="257175" cy="257175"/>
            </a:xfrm>
            <a:prstGeom prst="ellipse">
              <a:avLst/>
            </a:pr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47" name="Freeform 92"/>
            <p:cNvSpPr/>
            <p:nvPr/>
          </p:nvSpPr>
          <p:spPr bwMode="auto">
            <a:xfrm>
              <a:off x="820738" y="2968625"/>
              <a:ext cx="147637" cy="146050"/>
            </a:xfrm>
            <a:custGeom>
              <a:avLst/>
              <a:gdLst>
                <a:gd name="T0" fmla="*/ 2147483647 w 89"/>
                <a:gd name="T1" fmla="*/ 2147483647 h 89"/>
                <a:gd name="T2" fmla="*/ 2147483647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0 h 89"/>
                <a:gd name="T8" fmla="*/ 2147483647 w 89"/>
                <a:gd name="T9" fmla="*/ 2147483647 h 89"/>
                <a:gd name="T10" fmla="*/ 2147483647 w 89"/>
                <a:gd name="T11" fmla="*/ 2147483647 h 89"/>
                <a:gd name="T12" fmla="*/ 2147483647 w 89"/>
                <a:gd name="T13" fmla="*/ 2147483647 h 89"/>
                <a:gd name="T14" fmla="*/ 2147483647 w 89"/>
                <a:gd name="T15" fmla="*/ 2147483647 h 89"/>
                <a:gd name="T16" fmla="*/ 2147483647 w 89"/>
                <a:gd name="T17" fmla="*/ 2147483647 h 89"/>
                <a:gd name="T18" fmla="*/ 2147483647 w 89"/>
                <a:gd name="T19" fmla="*/ 2147483647 h 89"/>
                <a:gd name="T20" fmla="*/ 2147483647 w 89"/>
                <a:gd name="T21" fmla="*/ 2147483647 h 89"/>
                <a:gd name="T22" fmla="*/ 2147483647 w 89"/>
                <a:gd name="T23" fmla="*/ 2147483647 h 89"/>
                <a:gd name="T24" fmla="*/ 2147483647 w 89"/>
                <a:gd name="T25" fmla="*/ 2147483647 h 89"/>
                <a:gd name="T26" fmla="*/ 2147483647 w 89"/>
                <a:gd name="T27" fmla="*/ 2147483647 h 89"/>
                <a:gd name="T28" fmla="*/ 2147483647 w 89"/>
                <a:gd name="T29" fmla="*/ 2147483647 h 89"/>
                <a:gd name="T30" fmla="*/ 0 w 89"/>
                <a:gd name="T31" fmla="*/ 2147483647 h 89"/>
                <a:gd name="T32" fmla="*/ 2147483647 w 89"/>
                <a:gd name="T33" fmla="*/ 2147483647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4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7" y="40"/>
                    <a:pt x="89" y="42"/>
                    <a:pt x="89" y="45"/>
                  </a:cubicBezTo>
                  <a:cubicBezTo>
                    <a:pt x="89" y="47"/>
                    <a:pt x="87" y="49"/>
                    <a:pt x="85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9" y="87"/>
                    <a:pt x="47" y="89"/>
                    <a:pt x="45" y="89"/>
                  </a:cubicBezTo>
                  <a:cubicBezTo>
                    <a:pt x="42" y="89"/>
                    <a:pt x="40" y="87"/>
                    <a:pt x="40" y="85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5"/>
                  </a:cubicBezTo>
                  <a:cubicBezTo>
                    <a:pt x="0" y="42"/>
                    <a:pt x="2" y="40"/>
                    <a:pt x="4" y="40"/>
                  </a:cubicBezTo>
                  <a:close/>
                </a:path>
              </a:pathLst>
            </a:custGeom>
            <a:solidFill>
              <a:srgbClr val="037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8" name="Freeform 93"/>
            <p:cNvSpPr/>
            <p:nvPr/>
          </p:nvSpPr>
          <p:spPr bwMode="auto">
            <a:xfrm>
              <a:off x="479426" y="3108325"/>
              <a:ext cx="112712" cy="111125"/>
            </a:xfrm>
            <a:custGeom>
              <a:avLst/>
              <a:gdLst>
                <a:gd name="T0" fmla="*/ 2147483647 w 68"/>
                <a:gd name="T1" fmla="*/ 2147483647 h 67"/>
                <a:gd name="T2" fmla="*/ 2147483647 w 68"/>
                <a:gd name="T3" fmla="*/ 2147483647 h 67"/>
                <a:gd name="T4" fmla="*/ 2147483647 w 68"/>
                <a:gd name="T5" fmla="*/ 2147483647 h 67"/>
                <a:gd name="T6" fmla="*/ 2147483647 w 68"/>
                <a:gd name="T7" fmla="*/ 0 h 67"/>
                <a:gd name="T8" fmla="*/ 2147483647 w 68"/>
                <a:gd name="T9" fmla="*/ 2147483647 h 67"/>
                <a:gd name="T10" fmla="*/ 2147483647 w 68"/>
                <a:gd name="T11" fmla="*/ 2147483647 h 67"/>
                <a:gd name="T12" fmla="*/ 2147483647 w 68"/>
                <a:gd name="T13" fmla="*/ 2147483647 h 67"/>
                <a:gd name="T14" fmla="*/ 2147483647 w 68"/>
                <a:gd name="T15" fmla="*/ 2147483647 h 67"/>
                <a:gd name="T16" fmla="*/ 2147483647 w 68"/>
                <a:gd name="T17" fmla="*/ 2147483647 h 67"/>
                <a:gd name="T18" fmla="*/ 2147483647 w 68"/>
                <a:gd name="T19" fmla="*/ 2147483647 h 67"/>
                <a:gd name="T20" fmla="*/ 2147483647 w 68"/>
                <a:gd name="T21" fmla="*/ 2147483647 h 67"/>
                <a:gd name="T22" fmla="*/ 2147483647 w 68"/>
                <a:gd name="T23" fmla="*/ 2147483647 h 67"/>
                <a:gd name="T24" fmla="*/ 2147483647 w 68"/>
                <a:gd name="T25" fmla="*/ 2147483647 h 67"/>
                <a:gd name="T26" fmla="*/ 2147483647 w 68"/>
                <a:gd name="T27" fmla="*/ 2147483647 h 67"/>
                <a:gd name="T28" fmla="*/ 2147483647 w 68"/>
                <a:gd name="T29" fmla="*/ 2147483647 h 67"/>
                <a:gd name="T30" fmla="*/ 0 w 68"/>
                <a:gd name="T31" fmla="*/ 2147483647 h 67"/>
                <a:gd name="T32" fmla="*/ 2147483647 w 68"/>
                <a:gd name="T33" fmla="*/ 2147483647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8"/>
                <a:gd name="T52" fmla="*/ 0 h 67"/>
                <a:gd name="T53" fmla="*/ 68 w 68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8" h="67">
                  <a:moveTo>
                    <a:pt x="4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30"/>
                    <a:pt x="68" y="32"/>
                    <a:pt x="68" y="33"/>
                  </a:cubicBezTo>
                  <a:cubicBezTo>
                    <a:pt x="68" y="35"/>
                    <a:pt x="66" y="37"/>
                    <a:pt x="64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6"/>
                    <a:pt x="36" y="67"/>
                    <a:pt x="34" y="67"/>
                  </a:cubicBezTo>
                  <a:cubicBezTo>
                    <a:pt x="32" y="67"/>
                    <a:pt x="31" y="66"/>
                    <a:pt x="31" y="64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32"/>
                    <a:pt x="2" y="30"/>
                    <a:pt x="4" y="30"/>
                  </a:cubicBezTo>
                  <a:close/>
                </a:path>
              </a:pathLst>
            </a:custGeom>
            <a:solidFill>
              <a:srgbClr val="B2D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9" name="Freeform 94"/>
            <p:cNvSpPr/>
            <p:nvPr/>
          </p:nvSpPr>
          <p:spPr bwMode="auto">
            <a:xfrm>
              <a:off x="588963" y="3030538"/>
              <a:ext cx="155575" cy="155575"/>
            </a:xfrm>
            <a:custGeom>
              <a:avLst/>
              <a:gdLst>
                <a:gd name="T0" fmla="*/ 2147483647 w 94"/>
                <a:gd name="T1" fmla="*/ 2147483647 h 94"/>
                <a:gd name="T2" fmla="*/ 2147483647 w 94"/>
                <a:gd name="T3" fmla="*/ 2147483647 h 94"/>
                <a:gd name="T4" fmla="*/ 2147483647 w 94"/>
                <a:gd name="T5" fmla="*/ 2147483647 h 94"/>
                <a:gd name="T6" fmla="*/ 2147483647 w 94"/>
                <a:gd name="T7" fmla="*/ 0 h 94"/>
                <a:gd name="T8" fmla="*/ 2147483647 w 94"/>
                <a:gd name="T9" fmla="*/ 2147483647 h 94"/>
                <a:gd name="T10" fmla="*/ 2147483647 w 94"/>
                <a:gd name="T11" fmla="*/ 2147483647 h 94"/>
                <a:gd name="T12" fmla="*/ 2147483647 w 94"/>
                <a:gd name="T13" fmla="*/ 2147483647 h 94"/>
                <a:gd name="T14" fmla="*/ 2147483647 w 94"/>
                <a:gd name="T15" fmla="*/ 2147483647 h 94"/>
                <a:gd name="T16" fmla="*/ 2147483647 w 94"/>
                <a:gd name="T17" fmla="*/ 2147483647 h 94"/>
                <a:gd name="T18" fmla="*/ 2147483647 w 94"/>
                <a:gd name="T19" fmla="*/ 2147483647 h 94"/>
                <a:gd name="T20" fmla="*/ 2147483647 w 94"/>
                <a:gd name="T21" fmla="*/ 2147483647 h 94"/>
                <a:gd name="T22" fmla="*/ 2147483647 w 94"/>
                <a:gd name="T23" fmla="*/ 2147483647 h 94"/>
                <a:gd name="T24" fmla="*/ 2147483647 w 94"/>
                <a:gd name="T25" fmla="*/ 2147483647 h 94"/>
                <a:gd name="T26" fmla="*/ 2147483647 w 94"/>
                <a:gd name="T27" fmla="*/ 2147483647 h 94"/>
                <a:gd name="T28" fmla="*/ 2147483647 w 94"/>
                <a:gd name="T29" fmla="*/ 2147483647 h 94"/>
                <a:gd name="T30" fmla="*/ 0 w 94"/>
                <a:gd name="T31" fmla="*/ 2147483647 h 94"/>
                <a:gd name="T32" fmla="*/ 2147483647 w 94"/>
                <a:gd name="T33" fmla="*/ 2147483647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"/>
                <a:gd name="T52" fmla="*/ 0 h 94"/>
                <a:gd name="T53" fmla="*/ 94 w 94"/>
                <a:gd name="T54" fmla="*/ 94 h 9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" h="94">
                  <a:moveTo>
                    <a:pt x="5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4" y="0"/>
                    <a:pt x="47" y="0"/>
                  </a:cubicBezTo>
                  <a:cubicBezTo>
                    <a:pt x="50" y="0"/>
                    <a:pt x="52" y="2"/>
                    <a:pt x="52" y="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2"/>
                    <a:pt x="94" y="44"/>
                    <a:pt x="94" y="47"/>
                  </a:cubicBezTo>
                  <a:cubicBezTo>
                    <a:pt x="94" y="49"/>
                    <a:pt x="92" y="51"/>
                    <a:pt x="89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92"/>
                    <a:pt x="50" y="94"/>
                    <a:pt x="47" y="94"/>
                  </a:cubicBezTo>
                  <a:cubicBezTo>
                    <a:pt x="44" y="94"/>
                    <a:pt x="42" y="92"/>
                    <a:pt x="42" y="89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49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lose/>
                </a:path>
              </a:pathLst>
            </a:custGeom>
            <a:solidFill>
              <a:srgbClr val="319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50" name="Oval 95"/>
            <p:cNvSpPr>
              <a:spLocks noChangeArrowheads="1"/>
            </p:cNvSpPr>
            <p:nvPr/>
          </p:nvSpPr>
          <p:spPr bwMode="auto">
            <a:xfrm>
              <a:off x="1223963" y="2482850"/>
              <a:ext cx="582612" cy="58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251" name="Freeform 96"/>
            <p:cNvSpPr>
              <a:spLocks noEditPoints="1"/>
            </p:cNvSpPr>
            <p:nvPr/>
          </p:nvSpPr>
          <p:spPr bwMode="auto">
            <a:xfrm>
              <a:off x="1331913" y="2601913"/>
              <a:ext cx="365125" cy="344488"/>
            </a:xfrm>
            <a:custGeom>
              <a:avLst/>
              <a:gdLst>
                <a:gd name="T0" fmla="*/ 2147483647 w 220"/>
                <a:gd name="T1" fmla="*/ 0 h 208"/>
                <a:gd name="T2" fmla="*/ 0 w 220"/>
                <a:gd name="T3" fmla="*/ 2147483647 h 208"/>
                <a:gd name="T4" fmla="*/ 2147483647 w 220"/>
                <a:gd name="T5" fmla="*/ 2147483647 h 208"/>
                <a:gd name="T6" fmla="*/ 2147483647 w 220"/>
                <a:gd name="T7" fmla="*/ 2147483647 h 208"/>
                <a:gd name="T8" fmla="*/ 2147483647 w 220"/>
                <a:gd name="T9" fmla="*/ 2147483647 h 208"/>
                <a:gd name="T10" fmla="*/ 2147483647 w 220"/>
                <a:gd name="T11" fmla="*/ 2147483647 h 208"/>
                <a:gd name="T12" fmla="*/ 2147483647 w 220"/>
                <a:gd name="T13" fmla="*/ 2147483647 h 208"/>
                <a:gd name="T14" fmla="*/ 2147483647 w 220"/>
                <a:gd name="T15" fmla="*/ 2147483647 h 208"/>
                <a:gd name="T16" fmla="*/ 2147483647 w 220"/>
                <a:gd name="T17" fmla="*/ 2147483647 h 208"/>
                <a:gd name="T18" fmla="*/ 2147483647 w 220"/>
                <a:gd name="T19" fmla="*/ 2147483647 h 208"/>
                <a:gd name="T20" fmla="*/ 2147483647 w 220"/>
                <a:gd name="T21" fmla="*/ 2147483647 h 208"/>
                <a:gd name="T22" fmla="*/ 2147483647 w 220"/>
                <a:gd name="T23" fmla="*/ 2147483647 h 208"/>
                <a:gd name="T24" fmla="*/ 2147483647 w 220"/>
                <a:gd name="T25" fmla="*/ 2147483647 h 208"/>
                <a:gd name="T26" fmla="*/ 2147483647 w 220"/>
                <a:gd name="T27" fmla="*/ 2147483647 h 208"/>
                <a:gd name="T28" fmla="*/ 2147483647 w 220"/>
                <a:gd name="T29" fmla="*/ 2147483647 h 208"/>
                <a:gd name="T30" fmla="*/ 2147483647 w 220"/>
                <a:gd name="T31" fmla="*/ 2147483647 h 208"/>
                <a:gd name="T32" fmla="*/ 2147483647 w 220"/>
                <a:gd name="T33" fmla="*/ 2147483647 h 208"/>
                <a:gd name="T34" fmla="*/ 2147483647 w 220"/>
                <a:gd name="T35" fmla="*/ 2147483647 h 208"/>
                <a:gd name="T36" fmla="*/ 2147483647 w 220"/>
                <a:gd name="T37" fmla="*/ 2147483647 h 208"/>
                <a:gd name="T38" fmla="*/ 2147483647 w 220"/>
                <a:gd name="T39" fmla="*/ 2147483647 h 208"/>
                <a:gd name="T40" fmla="*/ 2147483647 w 220"/>
                <a:gd name="T41" fmla="*/ 2147483647 h 208"/>
                <a:gd name="T42" fmla="*/ 2147483647 w 220"/>
                <a:gd name="T43" fmla="*/ 2147483647 h 208"/>
                <a:gd name="T44" fmla="*/ 2147483647 w 220"/>
                <a:gd name="T45" fmla="*/ 2147483647 h 208"/>
                <a:gd name="T46" fmla="*/ 2147483647 w 220"/>
                <a:gd name="T47" fmla="*/ 2147483647 h 208"/>
                <a:gd name="T48" fmla="*/ 2147483647 w 220"/>
                <a:gd name="T49" fmla="*/ 2147483647 h 208"/>
                <a:gd name="T50" fmla="*/ 2147483647 w 220"/>
                <a:gd name="T51" fmla="*/ 2147483647 h 208"/>
                <a:gd name="T52" fmla="*/ 2147483647 w 220"/>
                <a:gd name="T53" fmla="*/ 2147483647 h 208"/>
                <a:gd name="T54" fmla="*/ 2147483647 w 220"/>
                <a:gd name="T55" fmla="*/ 2147483647 h 208"/>
                <a:gd name="T56" fmla="*/ 2147483647 w 220"/>
                <a:gd name="T57" fmla="*/ 2147483647 h 208"/>
                <a:gd name="T58" fmla="*/ 2147483647 w 220"/>
                <a:gd name="T59" fmla="*/ 2147483647 h 208"/>
                <a:gd name="T60" fmla="*/ 2147483647 w 220"/>
                <a:gd name="T61" fmla="*/ 2147483647 h 208"/>
                <a:gd name="T62" fmla="*/ 2147483647 w 220"/>
                <a:gd name="T63" fmla="*/ 2147483647 h 208"/>
                <a:gd name="T64" fmla="*/ 2147483647 w 220"/>
                <a:gd name="T65" fmla="*/ 2147483647 h 208"/>
                <a:gd name="T66" fmla="*/ 2147483647 w 220"/>
                <a:gd name="T67" fmla="*/ 2147483647 h 208"/>
                <a:gd name="T68" fmla="*/ 2147483647 w 220"/>
                <a:gd name="T69" fmla="*/ 2147483647 h 208"/>
                <a:gd name="T70" fmla="*/ 2147483647 w 220"/>
                <a:gd name="T71" fmla="*/ 2147483647 h 208"/>
                <a:gd name="T72" fmla="*/ 2147483647 w 220"/>
                <a:gd name="T73" fmla="*/ 2147483647 h 208"/>
                <a:gd name="T74" fmla="*/ 2147483647 w 220"/>
                <a:gd name="T75" fmla="*/ 2147483647 h 208"/>
                <a:gd name="T76" fmla="*/ 2147483647 w 220"/>
                <a:gd name="T77" fmla="*/ 2147483647 h 208"/>
                <a:gd name="T78" fmla="*/ 2147483647 w 220"/>
                <a:gd name="T79" fmla="*/ 2147483647 h 208"/>
                <a:gd name="T80" fmla="*/ 2147483647 w 220"/>
                <a:gd name="T81" fmla="*/ 2147483647 h 208"/>
                <a:gd name="T82" fmla="*/ 2147483647 w 220"/>
                <a:gd name="T83" fmla="*/ 2147483647 h 208"/>
                <a:gd name="T84" fmla="*/ 2147483647 w 220"/>
                <a:gd name="T85" fmla="*/ 2147483647 h 208"/>
                <a:gd name="T86" fmla="*/ 2147483647 w 220"/>
                <a:gd name="T87" fmla="*/ 2147483647 h 208"/>
                <a:gd name="T88" fmla="*/ 2147483647 w 220"/>
                <a:gd name="T89" fmla="*/ 2147483647 h 208"/>
                <a:gd name="T90" fmla="*/ 2147483647 w 220"/>
                <a:gd name="T91" fmla="*/ 2147483647 h 208"/>
                <a:gd name="T92" fmla="*/ 2147483647 w 220"/>
                <a:gd name="T93" fmla="*/ 2147483647 h 208"/>
                <a:gd name="T94" fmla="*/ 2147483647 w 220"/>
                <a:gd name="T95" fmla="*/ 2147483647 h 208"/>
                <a:gd name="T96" fmla="*/ 2147483647 w 220"/>
                <a:gd name="T97" fmla="*/ 2147483647 h 208"/>
                <a:gd name="T98" fmla="*/ 2147483647 w 220"/>
                <a:gd name="T99" fmla="*/ 2147483647 h 208"/>
                <a:gd name="T100" fmla="*/ 2147483647 w 220"/>
                <a:gd name="T101" fmla="*/ 2147483647 h 208"/>
                <a:gd name="T102" fmla="*/ 2147483647 w 220"/>
                <a:gd name="T103" fmla="*/ 2147483647 h 208"/>
                <a:gd name="T104" fmla="*/ 2147483647 w 220"/>
                <a:gd name="T105" fmla="*/ 2147483647 h 20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0"/>
                <a:gd name="T160" fmla="*/ 0 h 208"/>
                <a:gd name="T161" fmla="*/ 220 w 220"/>
                <a:gd name="T162" fmla="*/ 208 h 20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0" h="208">
                  <a:moveTo>
                    <a:pt x="2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5"/>
                    <a:pt x="4" y="208"/>
                    <a:pt x="9" y="208"/>
                  </a:cubicBezTo>
                  <a:cubicBezTo>
                    <a:pt x="211" y="208"/>
                    <a:pt x="211" y="208"/>
                    <a:pt x="211" y="208"/>
                  </a:cubicBezTo>
                  <a:cubicBezTo>
                    <a:pt x="216" y="208"/>
                    <a:pt x="220" y="205"/>
                    <a:pt x="220" y="200"/>
                  </a:cubicBezTo>
                  <a:cubicBezTo>
                    <a:pt x="220" y="21"/>
                    <a:pt x="220" y="21"/>
                    <a:pt x="220" y="21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4"/>
                    <a:pt x="216" y="0"/>
                    <a:pt x="211" y="0"/>
                  </a:cubicBezTo>
                  <a:close/>
                  <a:moveTo>
                    <a:pt x="97" y="9"/>
                  </a:moveTo>
                  <a:cubicBezTo>
                    <a:pt x="207" y="9"/>
                    <a:pt x="207" y="9"/>
                    <a:pt x="207" y="9"/>
                  </a:cubicBezTo>
                  <a:cubicBezTo>
                    <a:pt x="210" y="9"/>
                    <a:pt x="212" y="11"/>
                    <a:pt x="212" y="14"/>
                  </a:cubicBezTo>
                  <a:cubicBezTo>
                    <a:pt x="212" y="17"/>
                    <a:pt x="210" y="19"/>
                    <a:pt x="20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5" y="19"/>
                    <a:pt x="92" y="17"/>
                    <a:pt x="92" y="14"/>
                  </a:cubicBezTo>
                  <a:cubicBezTo>
                    <a:pt x="92" y="11"/>
                    <a:pt x="95" y="9"/>
                    <a:pt x="97" y="9"/>
                  </a:cubicBezTo>
                  <a:close/>
                  <a:moveTo>
                    <a:pt x="45" y="8"/>
                  </a:moveTo>
                  <a:cubicBezTo>
                    <a:pt x="48" y="8"/>
                    <a:pt x="51" y="11"/>
                    <a:pt x="51" y="14"/>
                  </a:cubicBezTo>
                  <a:cubicBezTo>
                    <a:pt x="51" y="17"/>
                    <a:pt x="48" y="19"/>
                    <a:pt x="45" y="19"/>
                  </a:cubicBezTo>
                  <a:cubicBezTo>
                    <a:pt x="43" y="19"/>
                    <a:pt x="40" y="17"/>
                    <a:pt x="40" y="14"/>
                  </a:cubicBezTo>
                  <a:cubicBezTo>
                    <a:pt x="40" y="11"/>
                    <a:pt x="43" y="8"/>
                    <a:pt x="45" y="8"/>
                  </a:cubicBezTo>
                  <a:close/>
                  <a:moveTo>
                    <a:pt x="31" y="8"/>
                  </a:moveTo>
                  <a:cubicBezTo>
                    <a:pt x="34" y="8"/>
                    <a:pt x="37" y="11"/>
                    <a:pt x="37" y="14"/>
                  </a:cubicBezTo>
                  <a:cubicBezTo>
                    <a:pt x="37" y="17"/>
                    <a:pt x="34" y="19"/>
                    <a:pt x="31" y="19"/>
                  </a:cubicBezTo>
                  <a:cubicBezTo>
                    <a:pt x="28" y="19"/>
                    <a:pt x="26" y="17"/>
                    <a:pt x="26" y="14"/>
                  </a:cubicBezTo>
                  <a:cubicBezTo>
                    <a:pt x="26" y="11"/>
                    <a:pt x="28" y="8"/>
                    <a:pt x="31" y="8"/>
                  </a:cubicBezTo>
                  <a:close/>
                  <a:moveTo>
                    <a:pt x="17" y="8"/>
                  </a:moveTo>
                  <a:cubicBezTo>
                    <a:pt x="20" y="8"/>
                    <a:pt x="23" y="11"/>
                    <a:pt x="23" y="14"/>
                  </a:cubicBezTo>
                  <a:cubicBezTo>
                    <a:pt x="23" y="17"/>
                    <a:pt x="20" y="19"/>
                    <a:pt x="17" y="19"/>
                  </a:cubicBezTo>
                  <a:cubicBezTo>
                    <a:pt x="14" y="19"/>
                    <a:pt x="12" y="17"/>
                    <a:pt x="12" y="14"/>
                  </a:cubicBezTo>
                  <a:cubicBezTo>
                    <a:pt x="12" y="11"/>
                    <a:pt x="14" y="8"/>
                    <a:pt x="17" y="8"/>
                  </a:cubicBezTo>
                  <a:close/>
                  <a:moveTo>
                    <a:pt x="131" y="203"/>
                  </a:moveTo>
                  <a:cubicBezTo>
                    <a:pt x="131" y="201"/>
                    <a:pt x="131" y="199"/>
                    <a:pt x="131" y="197"/>
                  </a:cubicBezTo>
                  <a:cubicBezTo>
                    <a:pt x="135" y="171"/>
                    <a:pt x="156" y="165"/>
                    <a:pt x="156" y="165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6" y="152"/>
                    <a:pt x="119" y="156"/>
                    <a:pt x="119" y="160"/>
                  </a:cubicBezTo>
                  <a:cubicBezTo>
                    <a:pt x="119" y="165"/>
                    <a:pt x="115" y="169"/>
                    <a:pt x="110" y="169"/>
                  </a:cubicBezTo>
                  <a:cubicBezTo>
                    <a:pt x="105" y="169"/>
                    <a:pt x="101" y="165"/>
                    <a:pt x="101" y="160"/>
                  </a:cubicBezTo>
                  <a:cubicBezTo>
                    <a:pt x="101" y="156"/>
                    <a:pt x="104" y="152"/>
                    <a:pt x="109" y="15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64" y="165"/>
                    <a:pt x="86" y="171"/>
                    <a:pt x="89" y="197"/>
                  </a:cubicBezTo>
                  <a:cubicBezTo>
                    <a:pt x="89" y="199"/>
                    <a:pt x="89" y="201"/>
                    <a:pt x="90" y="203"/>
                  </a:cubicBezTo>
                  <a:cubicBezTo>
                    <a:pt x="58" y="203"/>
                    <a:pt x="58" y="203"/>
                    <a:pt x="58" y="203"/>
                  </a:cubicBezTo>
                  <a:cubicBezTo>
                    <a:pt x="46" y="190"/>
                    <a:pt x="38" y="172"/>
                    <a:pt x="38" y="152"/>
                  </a:cubicBezTo>
                  <a:cubicBezTo>
                    <a:pt x="38" y="113"/>
                    <a:pt x="70" y="80"/>
                    <a:pt x="110" y="80"/>
                  </a:cubicBezTo>
                  <a:cubicBezTo>
                    <a:pt x="150" y="80"/>
                    <a:pt x="182" y="113"/>
                    <a:pt x="182" y="152"/>
                  </a:cubicBezTo>
                  <a:cubicBezTo>
                    <a:pt x="182" y="172"/>
                    <a:pt x="174" y="190"/>
                    <a:pt x="162" y="203"/>
                  </a:cubicBezTo>
                  <a:lnTo>
                    <a:pt x="131" y="203"/>
                  </a:lnTo>
                  <a:close/>
                  <a:moveTo>
                    <a:pt x="214" y="200"/>
                  </a:moveTo>
                  <a:cubicBezTo>
                    <a:pt x="214" y="201"/>
                    <a:pt x="213" y="203"/>
                    <a:pt x="211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79" y="189"/>
                    <a:pt x="186" y="172"/>
                    <a:pt x="186" y="152"/>
                  </a:cubicBezTo>
                  <a:cubicBezTo>
                    <a:pt x="186" y="119"/>
                    <a:pt x="164" y="90"/>
                    <a:pt x="133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4"/>
                    <a:pt x="185" y="88"/>
                    <a:pt x="189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7" y="88"/>
                    <a:pt x="200" y="84"/>
                    <a:pt x="200" y="80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0" y="73"/>
                    <a:pt x="197" y="70"/>
                    <a:pt x="193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5" y="70"/>
                    <a:pt x="182" y="73"/>
                    <a:pt x="182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3"/>
                    <a:pt x="35" y="70"/>
                    <a:pt x="31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3" y="70"/>
                    <a:pt x="20" y="73"/>
                    <a:pt x="20" y="7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4"/>
                    <a:pt x="23" y="88"/>
                    <a:pt x="27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5" y="88"/>
                    <a:pt x="38" y="84"/>
                    <a:pt x="3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56" y="90"/>
                    <a:pt x="34" y="119"/>
                    <a:pt x="34" y="152"/>
                  </a:cubicBezTo>
                  <a:cubicBezTo>
                    <a:pt x="34" y="172"/>
                    <a:pt x="42" y="189"/>
                    <a:pt x="53" y="203"/>
                  </a:cubicBezTo>
                  <a:cubicBezTo>
                    <a:pt x="9" y="203"/>
                    <a:pt x="9" y="203"/>
                    <a:pt x="9" y="203"/>
                  </a:cubicBezTo>
                  <a:cubicBezTo>
                    <a:pt x="7" y="203"/>
                    <a:pt x="6" y="201"/>
                    <a:pt x="6" y="20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14" y="27"/>
                    <a:pt x="214" y="27"/>
                    <a:pt x="214" y="27"/>
                  </a:cubicBezTo>
                  <a:lnTo>
                    <a:pt x="214" y="200"/>
                  </a:lnTo>
                  <a:close/>
                  <a:moveTo>
                    <a:pt x="186" y="80"/>
                  </a:moveTo>
                  <a:cubicBezTo>
                    <a:pt x="186" y="77"/>
                    <a:pt x="186" y="77"/>
                    <a:pt x="186" y="77"/>
                  </a:cubicBezTo>
                  <a:cubicBezTo>
                    <a:pt x="186" y="75"/>
                    <a:pt x="187" y="73"/>
                    <a:pt x="189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5" y="73"/>
                    <a:pt x="197" y="75"/>
                    <a:pt x="197" y="77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2"/>
                    <a:pt x="195" y="84"/>
                    <a:pt x="193" y="84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7" y="84"/>
                    <a:pt x="186" y="82"/>
                    <a:pt x="186" y="80"/>
                  </a:cubicBezTo>
                  <a:close/>
                  <a:moveTo>
                    <a:pt x="34" y="77"/>
                  </a:moveTo>
                  <a:cubicBezTo>
                    <a:pt x="34" y="80"/>
                    <a:pt x="34" y="80"/>
                    <a:pt x="34" y="80"/>
                  </a:cubicBezTo>
                  <a:cubicBezTo>
                    <a:pt x="34" y="82"/>
                    <a:pt x="33" y="84"/>
                    <a:pt x="31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4"/>
                    <a:pt x="23" y="82"/>
                    <a:pt x="23" y="80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5"/>
                    <a:pt x="25" y="73"/>
                    <a:pt x="27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3" y="73"/>
                    <a:pt x="34" y="75"/>
                    <a:pt x="34" y="77"/>
                  </a:cubicBezTo>
                  <a:close/>
                </a:path>
              </a:pathLst>
            </a:custGeom>
            <a:solidFill>
              <a:srgbClr val="024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00" name="直接连接符 199"/>
          <p:cNvCxnSpPr/>
          <p:nvPr/>
        </p:nvCxnSpPr>
        <p:spPr bwMode="auto">
          <a:xfrm flipH="1">
            <a:off x="4076700" y="1754188"/>
            <a:ext cx="0" cy="3419475"/>
          </a:xfrm>
          <a:prstGeom prst="line">
            <a:avLst/>
          </a:prstGeom>
          <a:ln w="920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组合 1"/>
          <p:cNvGrpSpPr/>
          <p:nvPr/>
        </p:nvGrpSpPr>
        <p:grpSpPr bwMode="auto">
          <a:xfrm>
            <a:off x="2089150" y="1771650"/>
            <a:ext cx="7993063" cy="3373438"/>
            <a:chOff x="2089150" y="1743075"/>
            <a:chExt cx="7993063" cy="3373441"/>
          </a:xfrm>
        </p:grpSpPr>
        <p:sp>
          <p:nvSpPr>
            <p:cNvPr id="50179" name="Rectangle 5"/>
            <p:cNvSpPr>
              <a:spLocks noChangeArrowheads="1"/>
            </p:cNvSpPr>
            <p:nvPr/>
          </p:nvSpPr>
          <p:spPr bwMode="auto">
            <a:xfrm>
              <a:off x="2089150" y="1743075"/>
              <a:ext cx="7993063" cy="2449515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dist">
                <a:defRPr/>
              </a:pPr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小而精妙为</a:t>
              </a:r>
              <a:r>
                <a:rPr lang="zh-CN" altLang="en-US" sz="6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endParaRPr lang="en-US" altLang="zh-CN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defRPr/>
              </a:pPr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大而宏伟为</a:t>
              </a:r>
              <a:r>
                <a:rPr lang="zh-CN" altLang="en-US" sz="6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厦</a:t>
              </a:r>
              <a:endParaRPr lang="zh-CN" alt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2411413" y="4408490"/>
              <a:ext cx="7367587" cy="7080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微厦科技专注在线教育软件研发</a:t>
              </a:r>
              <a:endParaRPr lang="zh-CN" altLang="en-US" sz="40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组合 2"/>
          <p:cNvGrpSpPr/>
          <p:nvPr/>
        </p:nvGrpSpPr>
        <p:grpSpPr bwMode="auto">
          <a:xfrm>
            <a:off x="2263775" y="2033588"/>
            <a:ext cx="7662863" cy="2830512"/>
            <a:chOff x="2463443" y="1543937"/>
            <a:chExt cx="7664211" cy="2831544"/>
          </a:xfrm>
        </p:grpSpPr>
        <p:sp>
          <p:nvSpPr>
            <p:cNvPr id="4" name="TextBox 3"/>
            <p:cNvSpPr txBox="1"/>
            <p:nvPr/>
          </p:nvSpPr>
          <p:spPr>
            <a:xfrm>
              <a:off x="2463443" y="1543937"/>
              <a:ext cx="7664211" cy="28315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</a:t>
              </a:r>
              <a:endParaRPr lang="en-US" altLang="zh-CN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04" name="TextBox 6"/>
            <p:cNvSpPr txBox="1">
              <a:spLocks noChangeArrowheads="1"/>
            </p:cNvSpPr>
            <p:nvPr/>
          </p:nvSpPr>
          <p:spPr bwMode="auto">
            <a:xfrm>
              <a:off x="2803227" y="3730721"/>
              <a:ext cx="6984642" cy="644760"/>
            </a:xfrm>
            <a:prstGeom prst="rect">
              <a:avLst/>
            </a:prstGeom>
            <a:solidFill>
              <a:srgbClr val="2BC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6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36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36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19303340@QQ.com</a:t>
              </a:r>
              <a:endParaRPr lang="zh-CN" altLang="en-US" sz="3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3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适用群体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" name="组合 7"/>
          <p:cNvGrpSpPr/>
          <p:nvPr/>
        </p:nvGrpSpPr>
        <p:grpSpPr bwMode="auto">
          <a:xfrm>
            <a:off x="1689100" y="2419350"/>
            <a:ext cx="8802688" cy="2084388"/>
            <a:chOff x="1965980" y="2495549"/>
            <a:chExt cx="8802410" cy="2083693"/>
          </a:xfrm>
        </p:grpSpPr>
        <p:sp>
          <p:nvSpPr>
            <p:cNvPr id="6149" name="TextBox 4"/>
            <p:cNvSpPr txBox="1">
              <a:spLocks noChangeArrowheads="1"/>
            </p:cNvSpPr>
            <p:nvPr/>
          </p:nvSpPr>
          <p:spPr bwMode="auto">
            <a:xfrm>
              <a:off x="1965980" y="2495549"/>
              <a:ext cx="88024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适用类别：个人、单位、老师、大学、教育机构</a:t>
              </a:r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0" name="TextBox 5"/>
            <p:cNvSpPr txBox="1">
              <a:spLocks noChangeArrowheads="1"/>
            </p:cNvSpPr>
            <p:nvPr/>
          </p:nvSpPr>
          <p:spPr bwMode="auto">
            <a:xfrm>
              <a:off x="1965980" y="3502024"/>
              <a:ext cx="880241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适用行业：企业培训、教育机构、高等教育、基</a:t>
              </a:r>
              <a:endPara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础教育</a:t>
              </a:r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31938" y="1011238"/>
            <a:ext cx="9107487" cy="64452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155" tIns="45155" rIns="45155" bIns="45155" spcCol="38100" anchor="ctr">
            <a:spAutoFit/>
          </a:bodyPr>
          <a:lstStyle/>
          <a:p>
            <a:pPr algn="ctr" defTabSz="825500" latinLnBrk="1"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五大功能模块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7173" name="TextBox 27"/>
          <p:cNvSpPr txBox="1">
            <a:spLocks noChangeArrowheads="1"/>
          </p:cNvSpPr>
          <p:nvPr/>
        </p:nvSpPr>
        <p:spPr bwMode="auto">
          <a:xfrm>
            <a:off x="-11113" y="4989513"/>
            <a:ext cx="2441576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视频学习、学习过程控制</a:t>
            </a:r>
            <a:endParaRPr lang="en-US" altLang="zh-CN" sz="1600" b="1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学习时间统计、在线交流</a:t>
            </a:r>
            <a:endParaRPr lang="zh-CN" altLang="en-US" sz="1600" b="1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4" name="组合 13"/>
          <p:cNvGrpSpPr/>
          <p:nvPr/>
        </p:nvGrpSpPr>
        <p:grpSpPr bwMode="auto">
          <a:xfrm>
            <a:off x="-28575" y="2155825"/>
            <a:ext cx="12220575" cy="2820164"/>
            <a:chOff x="-19050" y="2157413"/>
            <a:chExt cx="12212637" cy="2818574"/>
          </a:xfrm>
        </p:grpSpPr>
        <p:sp>
          <p:nvSpPr>
            <p:cNvPr id="7180" name="Text Box 10"/>
            <p:cNvSpPr txBox="1">
              <a:spLocks noChangeArrowheads="1"/>
            </p:cNvSpPr>
            <p:nvPr/>
          </p:nvSpPr>
          <p:spPr bwMode="auto">
            <a:xfrm>
              <a:off x="-19050" y="4638675"/>
              <a:ext cx="247808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4BAC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在线学习系统</a:t>
              </a:r>
              <a:endParaRPr lang="en-US" altLang="zh-CN" b="1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7181" name="Text Box 10"/>
            <p:cNvSpPr txBox="1">
              <a:spLocks noChangeArrowheads="1"/>
            </p:cNvSpPr>
            <p:nvPr/>
          </p:nvSpPr>
          <p:spPr bwMode="auto">
            <a:xfrm>
              <a:off x="2439988" y="4648200"/>
              <a:ext cx="25177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45C1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在线题库系统</a:t>
              </a:r>
              <a:endParaRPr lang="en-US" b="1">
                <a:solidFill>
                  <a:srgbClr val="45C1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7182" name="Text Box 10"/>
            <p:cNvSpPr txBox="1">
              <a:spLocks noChangeArrowheads="1"/>
            </p:cNvSpPr>
            <p:nvPr/>
          </p:nvSpPr>
          <p:spPr bwMode="auto">
            <a:xfrm>
              <a:off x="5053013" y="4627563"/>
              <a:ext cx="2122487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45C1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在线考试系统</a:t>
              </a:r>
              <a:endParaRPr lang="en-US" altLang="zh-CN" b="1" dirty="0">
                <a:solidFill>
                  <a:srgbClr val="45C1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7183" name="Text Box 10"/>
            <p:cNvSpPr txBox="1">
              <a:spLocks noChangeArrowheads="1"/>
            </p:cNvSpPr>
            <p:nvPr/>
          </p:nvSpPr>
          <p:spPr bwMode="auto">
            <a:xfrm>
              <a:off x="7470775" y="4637088"/>
              <a:ext cx="2122488" cy="338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45C1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在线支付</a:t>
              </a:r>
              <a:endParaRPr lang="zh-CN" altLang="en-US" b="1" dirty="0">
                <a:solidFill>
                  <a:srgbClr val="45C1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7184" name="Text Box 10"/>
            <p:cNvSpPr txBox="1">
              <a:spLocks noChangeArrowheads="1"/>
            </p:cNvSpPr>
            <p:nvPr/>
          </p:nvSpPr>
          <p:spPr bwMode="auto">
            <a:xfrm>
              <a:off x="9910763" y="4627563"/>
              <a:ext cx="21240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rgbClr val="4BAC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APP</a:t>
              </a:r>
              <a:endParaRPr lang="en-US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grpSp>
          <p:nvGrpSpPr>
            <p:cNvPr id="7185" name="组合 8"/>
            <p:cNvGrpSpPr/>
            <p:nvPr/>
          </p:nvGrpSpPr>
          <p:grpSpPr bwMode="auto">
            <a:xfrm>
              <a:off x="9525" y="2157413"/>
              <a:ext cx="12184062" cy="2335212"/>
              <a:chOff x="1735177" y="2673871"/>
              <a:chExt cx="9144263" cy="1752605"/>
            </a:xfrm>
          </p:grpSpPr>
          <p:sp>
            <p:nvSpPr>
              <p:cNvPr id="3" name="Rectangle 3"/>
              <p:cNvSpPr/>
              <p:nvPr/>
            </p:nvSpPr>
            <p:spPr>
              <a:xfrm>
                <a:off x="1735163" y="2673871"/>
                <a:ext cx="1831237" cy="1752808"/>
              </a:xfrm>
              <a:prstGeom prst="rect">
                <a:avLst/>
              </a:prstGeom>
              <a:solidFill>
                <a:srgbClr val="0E7FB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4" name="Rectangle 4"/>
              <p:cNvSpPr/>
              <p:nvPr/>
            </p:nvSpPr>
            <p:spPr>
              <a:xfrm>
                <a:off x="3560447" y="2673871"/>
                <a:ext cx="1832427" cy="1752808"/>
              </a:xfrm>
              <a:prstGeom prst="rect">
                <a:avLst/>
              </a:prstGeom>
              <a:solidFill>
                <a:srgbClr val="45C1A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5" name="Rectangle 5"/>
              <p:cNvSpPr/>
              <p:nvPr/>
            </p:nvSpPr>
            <p:spPr>
              <a:xfrm>
                <a:off x="5392874" y="2673871"/>
                <a:ext cx="1831237" cy="1752808"/>
              </a:xfrm>
              <a:prstGeom prst="rect">
                <a:avLst/>
              </a:prstGeom>
              <a:solidFill>
                <a:srgbClr val="0E7FB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>
              <a:xfrm>
                <a:off x="7215776" y="2673871"/>
                <a:ext cx="1832427" cy="1752808"/>
              </a:xfrm>
              <a:prstGeom prst="rect">
                <a:avLst/>
              </a:prstGeom>
              <a:solidFill>
                <a:srgbClr val="45C1A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7" name="Rectangle 7"/>
              <p:cNvSpPr/>
              <p:nvPr/>
            </p:nvSpPr>
            <p:spPr>
              <a:xfrm>
                <a:off x="9048203" y="2673871"/>
                <a:ext cx="1831237" cy="1752808"/>
              </a:xfrm>
              <a:prstGeom prst="rect">
                <a:avLst/>
              </a:prstGeom>
              <a:solidFill>
                <a:srgbClr val="0E7FB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</p:grpSp>
        <p:pic>
          <p:nvPicPr>
            <p:cNvPr id="7186" name="图片 2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303" y="2604950"/>
              <a:ext cx="1439862" cy="14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875" y="2604950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8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019" y="2605154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9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00" y="2604950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5" name="TextBox 27"/>
          <p:cNvSpPr txBox="1">
            <a:spLocks noChangeArrowheads="1"/>
          </p:cNvSpPr>
          <p:nvPr/>
        </p:nvSpPr>
        <p:spPr bwMode="auto">
          <a:xfrm>
            <a:off x="2441575" y="4989513"/>
            <a:ext cx="2441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试题练习、错题回顾、笔</a:t>
            </a:r>
            <a:endParaRPr lang="en-US" altLang="zh-CN" sz="1600" b="1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记收藏</a:t>
            </a:r>
            <a:endParaRPr lang="zh-CN" altLang="en-US" sz="1600" b="1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6" name="TextBox 27"/>
          <p:cNvSpPr txBox="1">
            <a:spLocks noChangeArrowheads="1"/>
          </p:cNvSpPr>
          <p:nvPr/>
        </p:nvSpPr>
        <p:spPr bwMode="auto">
          <a:xfrm>
            <a:off x="4914900" y="4989513"/>
            <a:ext cx="24416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千人同考、自动</a:t>
            </a:r>
            <a:r>
              <a:rPr lang="en-US" altLang="zh-CN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人工判</a:t>
            </a:r>
            <a:endParaRPr lang="en-US" altLang="zh-CN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卷、断电死机不丢题、成</a:t>
            </a:r>
            <a:endParaRPr lang="en-US" altLang="zh-CN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绩导出</a:t>
            </a:r>
            <a:endParaRPr lang="zh-CN" altLang="en-US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7" name="TextBox 27"/>
          <p:cNvSpPr txBox="1">
            <a:spLocks noChangeArrowheads="1"/>
          </p:cNvSpPr>
          <p:nvPr/>
        </p:nvSpPr>
        <p:spPr bwMode="auto">
          <a:xfrm>
            <a:off x="7356475" y="4989513"/>
            <a:ext cx="2621280" cy="84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电脑、手机在在线支付，</a:t>
            </a:r>
            <a:endParaRPr lang="zh-CN" altLang="en-US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充值码更灵活，线下销售，</a:t>
            </a:r>
            <a:endParaRPr lang="zh-CN" altLang="en-US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线上充值</a:t>
            </a:r>
            <a:endParaRPr lang="zh-CN" altLang="en-US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8" name="TextBox 27"/>
          <p:cNvSpPr txBox="1">
            <a:spLocks noChangeArrowheads="1"/>
          </p:cNvSpPr>
          <p:nvPr/>
        </p:nvSpPr>
        <p:spPr bwMode="auto">
          <a:xfrm>
            <a:off x="9750425" y="4951413"/>
            <a:ext cx="16105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 smtClean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600" b="1" dirty="0" smtClean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APP(</a:t>
            </a:r>
            <a:r>
              <a:rPr lang="zh-CN" altLang="en-US" sz="1600" b="1" dirty="0" smtClean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en-US" altLang="zh-CN" sz="1600" b="1" dirty="0" smtClean="0">
                <a:solidFill>
                  <a:srgbClr val="9E9E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solidFill>
                <a:srgbClr val="9E9E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9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260350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9"/>
          <p:cNvSpPr>
            <a:spLocks noChangeArrowheads="1"/>
          </p:cNvSpPr>
          <p:nvPr/>
        </p:nvSpPr>
        <p:spPr bwMode="auto">
          <a:xfrm>
            <a:off x="704850" y="5002213"/>
            <a:ext cx="107346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195" name="矩形 11"/>
          <p:cNvSpPr>
            <a:spLocks noChangeArrowheads="1"/>
          </p:cNvSpPr>
          <p:nvPr/>
        </p:nvSpPr>
        <p:spPr bwMode="auto">
          <a:xfrm rot="5400000">
            <a:off x="-1270000" y="3629025"/>
            <a:ext cx="5130800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8196" name="组合 6"/>
          <p:cNvGrpSpPr/>
          <p:nvPr/>
        </p:nvGrpSpPr>
        <p:grpSpPr bwMode="auto">
          <a:xfrm>
            <a:off x="2847975" y="1857375"/>
            <a:ext cx="6916738" cy="2646363"/>
            <a:chOff x="2847975" y="1857375"/>
            <a:chExt cx="6917020" cy="2646878"/>
          </a:xfrm>
        </p:grpSpPr>
        <p:sp>
          <p:nvSpPr>
            <p:cNvPr id="8197" name="TextBox 3"/>
            <p:cNvSpPr txBox="1">
              <a:spLocks noChangeArrowheads="1"/>
            </p:cNvSpPr>
            <p:nvPr/>
          </p:nvSpPr>
          <p:spPr bwMode="auto">
            <a:xfrm>
              <a:off x="2847975" y="1857375"/>
              <a:ext cx="2682145" cy="2646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8" name="TextBox 4"/>
            <p:cNvSpPr txBox="1">
              <a:spLocks noChangeArrowheads="1"/>
            </p:cNvSpPr>
            <p:nvPr/>
          </p:nvSpPr>
          <p:spPr bwMode="auto">
            <a:xfrm>
              <a:off x="5425345" y="3156545"/>
              <a:ext cx="433965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在线学习系统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9" name="矩形 7"/>
            <p:cNvSpPr>
              <a:spLocks noChangeArrowheads="1"/>
            </p:cNvSpPr>
            <p:nvPr/>
          </p:nvSpPr>
          <p:spPr bwMode="auto">
            <a:xfrm>
              <a:off x="5425345" y="2721381"/>
              <a:ext cx="4139534" cy="523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</a:rPr>
                <a:t>Online learning system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5"/>
          <p:cNvGrpSpPr/>
          <p:nvPr/>
        </p:nvGrpSpPr>
        <p:grpSpPr bwMode="auto">
          <a:xfrm>
            <a:off x="3606800" y="1425575"/>
            <a:ext cx="4965700" cy="4413250"/>
            <a:chOff x="2965079" y="1491630"/>
            <a:chExt cx="3352800" cy="3124200"/>
          </a:xfrm>
        </p:grpSpPr>
        <p:sp>
          <p:nvSpPr>
            <p:cNvPr id="3" name="Rectangle 3"/>
            <p:cNvSpPr/>
            <p:nvPr/>
          </p:nvSpPr>
          <p:spPr>
            <a:xfrm>
              <a:off x="2965079" y="1491630"/>
              <a:ext cx="3352800" cy="963108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" name="Rectangle 4"/>
            <p:cNvSpPr/>
            <p:nvPr/>
          </p:nvSpPr>
          <p:spPr>
            <a:xfrm>
              <a:off x="2965079" y="2558129"/>
              <a:ext cx="3352800" cy="96310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5" name="Rectangle 5"/>
            <p:cNvSpPr/>
            <p:nvPr/>
          </p:nvSpPr>
          <p:spPr>
            <a:xfrm>
              <a:off x="2965079" y="3652723"/>
              <a:ext cx="3352800" cy="96310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</p:grpSp>
      <p:pic>
        <p:nvPicPr>
          <p:cNvPr id="9219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1784350"/>
            <a:ext cx="6413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3319463"/>
            <a:ext cx="587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4992688"/>
            <a:ext cx="6032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 Box 10"/>
          <p:cNvSpPr txBox="1">
            <a:spLocks noChangeArrowheads="1"/>
          </p:cNvSpPr>
          <p:nvPr/>
        </p:nvSpPr>
        <p:spPr bwMode="auto">
          <a:xfrm>
            <a:off x="4884738" y="1700213"/>
            <a:ext cx="33051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rPr>
              <a:t>视频点播</a:t>
            </a:r>
            <a:endParaRPr lang="en-US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  <a:p>
            <a:endParaRPr lang="en-US" altLang="zh-CN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  <a:p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rPr>
              <a:t>手机端、电脑端、微信端、同步学习</a:t>
            </a:r>
            <a:endParaRPr 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3917950" y="3243263"/>
            <a:ext cx="33051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rPr>
              <a:t>学习时间统计</a:t>
            </a:r>
            <a:endParaRPr lang="en-US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  <a:p>
            <a:endParaRPr lang="en-US" altLang="zh-CN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  <a:p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rPr>
              <a:t>精确统计学员的在线时间、学习时间</a:t>
            </a:r>
            <a:endParaRPr 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</p:txBody>
      </p:sp>
      <p:sp>
        <p:nvSpPr>
          <p:cNvPr id="9224" name="Text Box 10"/>
          <p:cNvSpPr txBox="1">
            <a:spLocks noChangeArrowheads="1"/>
          </p:cNvSpPr>
          <p:nvPr/>
        </p:nvSpPr>
        <p:spPr bwMode="auto">
          <a:xfrm>
            <a:off x="5056188" y="4789488"/>
            <a:ext cx="330517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rPr>
              <a:t>视频事件</a:t>
            </a:r>
            <a:endParaRPr lang="en-US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  <a:p>
            <a:endParaRPr lang="en-US" altLang="zh-CN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  <a:p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rPr>
              <a:t>课堂提问、知识展示、课程提醒、时时反馈</a:t>
            </a:r>
            <a:endParaRPr 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/>
            </a:endParaRPr>
          </a:p>
        </p:txBody>
      </p:sp>
      <p:sp>
        <p:nvSpPr>
          <p:cNvPr id="9225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2236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6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7" name="TextBox 14"/>
          <p:cNvSpPr txBox="1">
            <a:spLocks noChangeArrowheads="1"/>
          </p:cNvSpPr>
          <p:nvPr/>
        </p:nvSpPr>
        <p:spPr bwMode="auto">
          <a:xfrm>
            <a:off x="1222375" y="3979863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8" name="TextBox 15"/>
          <p:cNvSpPr txBox="1">
            <a:spLocks noChangeArrowheads="1"/>
          </p:cNvSpPr>
          <p:nvPr/>
        </p:nvSpPr>
        <p:spPr bwMode="auto">
          <a:xfrm>
            <a:off x="9677400" y="3989388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29" name="组合 21"/>
          <p:cNvGrpSpPr/>
          <p:nvPr/>
        </p:nvGrpSpPr>
        <p:grpSpPr bwMode="auto">
          <a:xfrm>
            <a:off x="1150938" y="2471738"/>
            <a:ext cx="1435100" cy="1435100"/>
            <a:chOff x="984905" y="2570250"/>
            <a:chExt cx="1434446" cy="1434446"/>
          </a:xfrm>
        </p:grpSpPr>
        <p:pic>
          <p:nvPicPr>
            <p:cNvPr id="9233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05" y="2570250"/>
              <a:ext cx="1434446" cy="1434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4" name="图片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50" y="2859079"/>
              <a:ext cx="935832" cy="93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30" name="组合 23"/>
          <p:cNvGrpSpPr/>
          <p:nvPr/>
        </p:nvGrpSpPr>
        <p:grpSpPr bwMode="auto">
          <a:xfrm>
            <a:off x="9591675" y="2474913"/>
            <a:ext cx="1435100" cy="1433512"/>
            <a:chOff x="9325025" y="2468131"/>
            <a:chExt cx="1434446" cy="1434446"/>
          </a:xfrm>
        </p:grpSpPr>
        <p:pic>
          <p:nvPicPr>
            <p:cNvPr id="9231" name="图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5025" y="2468131"/>
              <a:ext cx="1434446" cy="1434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4248" y="2676876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9"/>
          <p:cNvSpPr>
            <a:spLocks noChangeArrowheads="1"/>
          </p:cNvSpPr>
          <p:nvPr/>
        </p:nvSpPr>
        <p:spPr bwMode="auto">
          <a:xfrm>
            <a:off x="333375" y="1303338"/>
            <a:ext cx="11496675" cy="5353050"/>
          </a:xfrm>
          <a:prstGeom prst="rect">
            <a:avLst/>
          </a:prstGeom>
          <a:solidFill>
            <a:schemeClr val="accent1">
              <a:alpha val="79999"/>
            </a:schemeClr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243" name="TextBox 12"/>
          <p:cNvSpPr txBox="1">
            <a:spLocks noChangeArrowheads="1"/>
          </p:cNvSpPr>
          <p:nvPr/>
        </p:nvSpPr>
        <p:spPr bwMode="auto">
          <a:xfrm>
            <a:off x="847725" y="403225"/>
            <a:ext cx="3775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三合一同步学习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07975"/>
            <a:ext cx="3794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连接符 26"/>
          <p:cNvCxnSpPr>
            <a:stCxn id="10257" idx="2"/>
          </p:cNvCxnSpPr>
          <p:nvPr/>
        </p:nvCxnSpPr>
        <p:spPr bwMode="auto">
          <a:xfrm>
            <a:off x="6080125" y="2828925"/>
            <a:ext cx="280511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8896350" y="2828925"/>
            <a:ext cx="0" cy="3238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247" name="组合 42"/>
          <p:cNvGrpSpPr/>
          <p:nvPr/>
        </p:nvGrpSpPr>
        <p:grpSpPr bwMode="auto">
          <a:xfrm>
            <a:off x="1841500" y="923925"/>
            <a:ext cx="7539038" cy="3978275"/>
            <a:chOff x="1927613" y="923925"/>
            <a:chExt cx="7539141" cy="3978410"/>
          </a:xfrm>
        </p:grpSpPr>
        <p:grpSp>
          <p:nvGrpSpPr>
            <p:cNvPr id="10250" name="组合 13"/>
            <p:cNvGrpSpPr/>
            <p:nvPr/>
          </p:nvGrpSpPr>
          <p:grpSpPr bwMode="auto">
            <a:xfrm>
              <a:off x="1927613" y="3057390"/>
              <a:ext cx="2442844" cy="1844945"/>
              <a:chOff x="277813" y="3641725"/>
              <a:chExt cx="3989387" cy="3014663"/>
            </a:xfrm>
          </p:grpSpPr>
          <p:pic>
            <p:nvPicPr>
              <p:cNvPr id="10259" name="图片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813" y="3641725"/>
                <a:ext cx="3989387" cy="3014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60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325" y="3941763"/>
                <a:ext cx="3162300" cy="1839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25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454" y="3057390"/>
              <a:ext cx="970300" cy="171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2" name="组合 6"/>
            <p:cNvGrpSpPr/>
            <p:nvPr/>
          </p:nvGrpSpPr>
          <p:grpSpPr bwMode="auto">
            <a:xfrm>
              <a:off x="5213758" y="923925"/>
              <a:ext cx="1905000" cy="1905000"/>
              <a:chOff x="4530929" y="1181100"/>
              <a:chExt cx="1905000" cy="1905000"/>
            </a:xfrm>
          </p:grpSpPr>
          <p:pic>
            <p:nvPicPr>
              <p:cNvPr id="10257" name="图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0929" y="1181100"/>
                <a:ext cx="1905000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58" name="图片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3146" y="1990725"/>
                <a:ext cx="552450" cy="55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7" name="直接连接符 16"/>
            <p:cNvCxnSpPr>
              <a:endCxn id="10257" idx="2"/>
            </p:cNvCxnSpPr>
            <p:nvPr/>
          </p:nvCxnSpPr>
          <p:spPr bwMode="auto">
            <a:xfrm>
              <a:off x="6166296" y="2390825"/>
              <a:ext cx="0" cy="43816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 bwMode="auto">
            <a:xfrm flipH="1">
              <a:off x="3267481" y="2828990"/>
              <a:ext cx="3502073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>
              <a:off x="3267481" y="2828990"/>
              <a:ext cx="0" cy="3238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>
              <a:off x="6159946" y="2832165"/>
              <a:ext cx="0" cy="81917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248" name="TextBox 41"/>
          <p:cNvSpPr txBox="1">
            <a:spLocks noChangeArrowheads="1"/>
          </p:cNvSpPr>
          <p:nvPr/>
        </p:nvSpPr>
        <p:spPr bwMode="auto">
          <a:xfrm>
            <a:off x="3232150" y="5276850"/>
            <a:ext cx="599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电脑、手机、微信  同步学习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9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319463"/>
            <a:ext cx="2093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WPS 演示</Application>
  <PresentationFormat>自定义</PresentationFormat>
  <Paragraphs>372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</vt:lpstr>
      <vt:lpstr>宋体</vt:lpstr>
      <vt:lpstr>Wingdings</vt:lpstr>
      <vt:lpstr>Calibri Light</vt:lpstr>
      <vt:lpstr>Calibri</vt:lpstr>
      <vt:lpstr>微软雅黑</vt:lpstr>
      <vt:lpstr>Helvetica Light</vt:lpstr>
      <vt:lpstr>Open Sans</vt:lpstr>
      <vt:lpstr>Calibri</vt:lpstr>
      <vt:lpstr>Nexa Light</vt:lpstr>
      <vt:lpstr>华康少女文字W5(P)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>ppt</cp:keywords>
  <cp:lastModifiedBy>songleiming</cp:lastModifiedBy>
  <cp:revision>297</cp:revision>
  <dcterms:created xsi:type="dcterms:W3CDTF">2014-02-21T04:13:00Z</dcterms:created>
  <dcterms:modified xsi:type="dcterms:W3CDTF">2017-04-07T12:00:11Z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